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84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64" r:id="rId4"/>
    <p:sldId id="265" r:id="rId5"/>
    <p:sldId id="266" r:id="rId6"/>
    <p:sldId id="269" r:id="rId7"/>
    <p:sldId id="270" r:id="rId8"/>
    <p:sldId id="322" r:id="rId9"/>
    <p:sldId id="323" r:id="rId10"/>
    <p:sldId id="273" r:id="rId11"/>
    <p:sldId id="274" r:id="rId12"/>
    <p:sldId id="278" r:id="rId13"/>
    <p:sldId id="320" r:id="rId14"/>
    <p:sldId id="275" r:id="rId15"/>
    <p:sldId id="276" r:id="rId16"/>
    <p:sldId id="329" r:id="rId17"/>
    <p:sldId id="321" r:id="rId18"/>
    <p:sldId id="279" r:id="rId19"/>
    <p:sldId id="261" r:id="rId20"/>
    <p:sldId id="312" r:id="rId21"/>
    <p:sldId id="325" r:id="rId22"/>
    <p:sldId id="326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313" r:id="rId32"/>
    <p:sldId id="314" r:id="rId33"/>
    <p:sldId id="290" r:id="rId34"/>
    <p:sldId id="288" r:id="rId35"/>
    <p:sldId id="328" r:id="rId36"/>
    <p:sldId id="327" r:id="rId37"/>
    <p:sldId id="291" r:id="rId38"/>
    <p:sldId id="292" r:id="rId39"/>
    <p:sldId id="293" r:id="rId40"/>
    <p:sldId id="294" r:id="rId41"/>
    <p:sldId id="315" r:id="rId42"/>
    <p:sldId id="330" r:id="rId43"/>
  </p:sldIdLst>
  <p:sldSz cx="12192000" cy="6858000"/>
  <p:notesSz cx="7099300" cy="10234613"/>
  <p:embeddedFontLst>
    <p:embeddedFont>
      <p:font typeface="Archivo Narrow" panose="020B0604020202020204" charset="0"/>
      <p:regular r:id="rId46"/>
      <p:bold r:id="rId47"/>
      <p:italic r:id="rId48"/>
    </p:embeddedFont>
    <p:embeddedFont>
      <p:font typeface="Blogger Sans" panose="02000506030000020004" charset="0"/>
      <p:regular r:id="rId49"/>
      <p:bold r:id="rId50"/>
      <p: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Times" panose="02020603050405020304" pitchFamily="18" charset="0"/>
      <p:regular r:id="rId60"/>
      <p:bold r:id="rId61"/>
      <p:italic r:id="rId62"/>
      <p:boldItalic r:id="rId63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A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706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028" y="-12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E383DE-7DED-49EE-A6EB-71B2528658D7}" type="doc">
      <dgm:prSet loTypeId="urn:microsoft.com/office/officeart/2005/8/layout/StepDownProcess" loCatId="process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nl-BE"/>
        </a:p>
      </dgm:t>
    </dgm:pt>
    <dgm:pt modelId="{8537B063-4498-47DC-B89F-4FD2204A97A7}">
      <dgm:prSet phldrT="[Tekst]"/>
      <dgm:spPr/>
      <dgm:t>
        <a:bodyPr/>
        <a:lstStyle/>
        <a:p>
          <a:r>
            <a:rPr lang="nl-BE" dirty="0"/>
            <a:t>Hogere programmeertaal</a:t>
          </a:r>
        </a:p>
      </dgm:t>
    </dgm:pt>
    <dgm:pt modelId="{3BCD561F-56AB-4192-9CD0-465968056004}" type="parTrans" cxnId="{DB78CC0B-D1FE-4049-926D-E988779EBA72}">
      <dgm:prSet/>
      <dgm:spPr/>
      <dgm:t>
        <a:bodyPr/>
        <a:lstStyle/>
        <a:p>
          <a:endParaRPr lang="nl-BE"/>
        </a:p>
      </dgm:t>
    </dgm:pt>
    <dgm:pt modelId="{887AC857-9F8A-4C04-BA73-D1E427CB03F9}" type="sibTrans" cxnId="{DB78CC0B-D1FE-4049-926D-E988779EBA72}">
      <dgm:prSet/>
      <dgm:spPr/>
      <dgm:t>
        <a:bodyPr/>
        <a:lstStyle/>
        <a:p>
          <a:endParaRPr lang="nl-BE"/>
        </a:p>
      </dgm:t>
    </dgm:pt>
    <dgm:pt modelId="{3ED1677A-1D4A-460C-91BB-A4AE51159AAE}">
      <dgm:prSet phldrT="[Tekst]"/>
      <dgm:spPr/>
      <dgm:t>
        <a:bodyPr/>
        <a:lstStyle/>
        <a:p>
          <a:r>
            <a:rPr lang="nl-BE" dirty="0"/>
            <a:t>C#, Java, etc.</a:t>
          </a:r>
        </a:p>
      </dgm:t>
    </dgm:pt>
    <dgm:pt modelId="{43BC49BD-AAA1-475C-A8D4-5477FD3E9E89}" type="parTrans" cxnId="{5F3CE452-8895-4CD2-A9D4-EEE0DA43E133}">
      <dgm:prSet/>
      <dgm:spPr/>
      <dgm:t>
        <a:bodyPr/>
        <a:lstStyle/>
        <a:p>
          <a:endParaRPr lang="nl-BE"/>
        </a:p>
      </dgm:t>
    </dgm:pt>
    <dgm:pt modelId="{D8CC31BC-3618-4F01-BD30-62D028624792}" type="sibTrans" cxnId="{5F3CE452-8895-4CD2-A9D4-EEE0DA43E133}">
      <dgm:prSet/>
      <dgm:spPr/>
      <dgm:t>
        <a:bodyPr/>
        <a:lstStyle/>
        <a:p>
          <a:endParaRPr lang="nl-BE"/>
        </a:p>
      </dgm:t>
    </dgm:pt>
    <dgm:pt modelId="{E6572059-C49A-4A47-8DAA-9E15C2763BEB}">
      <dgm:prSet phldrT="[Tekst]"/>
      <dgm:spPr/>
      <dgm:t>
        <a:bodyPr/>
        <a:lstStyle/>
        <a:p>
          <a:r>
            <a:rPr lang="nl-BE" dirty="0"/>
            <a:t>Machine taal</a:t>
          </a:r>
        </a:p>
      </dgm:t>
    </dgm:pt>
    <dgm:pt modelId="{062ABA6C-C882-42BF-AFAF-68AE9294AF79}" type="parTrans" cxnId="{B040DCDC-C651-46FC-A6D2-FE43A737A972}">
      <dgm:prSet/>
      <dgm:spPr/>
      <dgm:t>
        <a:bodyPr/>
        <a:lstStyle/>
        <a:p>
          <a:endParaRPr lang="nl-BE"/>
        </a:p>
      </dgm:t>
    </dgm:pt>
    <dgm:pt modelId="{A4519A69-432B-4C1B-B86F-505F690F0364}" type="sibTrans" cxnId="{B040DCDC-C651-46FC-A6D2-FE43A737A972}">
      <dgm:prSet/>
      <dgm:spPr/>
      <dgm:t>
        <a:bodyPr/>
        <a:lstStyle/>
        <a:p>
          <a:endParaRPr lang="nl-BE"/>
        </a:p>
      </dgm:t>
    </dgm:pt>
    <dgm:pt modelId="{322E19E0-76D6-4261-A2FB-2339DA0E0F55}">
      <dgm:prSet phldrT="[Tekst]"/>
      <dgm:spPr/>
      <dgm:t>
        <a:bodyPr/>
        <a:lstStyle/>
        <a:p>
          <a:r>
            <a:rPr lang="nl-BE" dirty="0"/>
            <a:t>Assembler </a:t>
          </a:r>
        </a:p>
      </dgm:t>
    </dgm:pt>
    <dgm:pt modelId="{0736C0B5-8FE9-408D-836E-90E533CCB101}" type="parTrans" cxnId="{F1CEB034-8718-4284-95B1-25BBEFAFF65D}">
      <dgm:prSet/>
      <dgm:spPr/>
      <dgm:t>
        <a:bodyPr/>
        <a:lstStyle/>
        <a:p>
          <a:endParaRPr lang="nl-BE"/>
        </a:p>
      </dgm:t>
    </dgm:pt>
    <dgm:pt modelId="{829CD4D8-BAF6-4972-980C-0970156520C6}" type="sibTrans" cxnId="{F1CEB034-8718-4284-95B1-25BBEFAFF65D}">
      <dgm:prSet/>
      <dgm:spPr/>
      <dgm:t>
        <a:bodyPr/>
        <a:lstStyle/>
        <a:p>
          <a:endParaRPr lang="nl-BE"/>
        </a:p>
      </dgm:t>
    </dgm:pt>
    <dgm:pt modelId="{57FB7392-9216-4B09-9890-CF784D0B1871}">
      <dgm:prSet phldrT="[Tekst]"/>
      <dgm:spPr/>
      <dgm:t>
        <a:bodyPr/>
        <a:lstStyle/>
        <a:p>
          <a:r>
            <a:rPr lang="nl-BE" dirty="0"/>
            <a:t>0’n en 1’n </a:t>
          </a:r>
        </a:p>
      </dgm:t>
    </dgm:pt>
    <dgm:pt modelId="{14645390-23ED-45C3-9979-250EAABE0616}" type="parTrans" cxnId="{AE6D8AC8-C05D-4EE4-B3C6-9EDA2A3208E7}">
      <dgm:prSet/>
      <dgm:spPr/>
      <dgm:t>
        <a:bodyPr/>
        <a:lstStyle/>
        <a:p>
          <a:endParaRPr lang="nl-BE"/>
        </a:p>
      </dgm:t>
    </dgm:pt>
    <dgm:pt modelId="{A730E43D-BBBB-49B9-8B1D-813BA1BBD789}" type="sibTrans" cxnId="{AE6D8AC8-C05D-4EE4-B3C6-9EDA2A3208E7}">
      <dgm:prSet/>
      <dgm:spPr/>
      <dgm:t>
        <a:bodyPr/>
        <a:lstStyle/>
        <a:p>
          <a:endParaRPr lang="nl-BE"/>
        </a:p>
      </dgm:t>
    </dgm:pt>
    <dgm:pt modelId="{231D1047-FE3B-4EC3-9529-7558973D65F0}">
      <dgm:prSet phldrT="[Tekst]"/>
      <dgm:spPr/>
      <dgm:t>
        <a:bodyPr/>
        <a:lstStyle/>
        <a:p>
          <a:r>
            <a:rPr lang="nl-BE" dirty="0"/>
            <a:t>Stroom en spanning</a:t>
          </a:r>
        </a:p>
      </dgm:t>
    </dgm:pt>
    <dgm:pt modelId="{26F1796A-D75D-4E5E-BB5A-890ECF1D0A5A}" type="parTrans" cxnId="{E7F995F1-19F2-416B-888E-2F0A8A2F6F7F}">
      <dgm:prSet/>
      <dgm:spPr/>
      <dgm:t>
        <a:bodyPr/>
        <a:lstStyle/>
        <a:p>
          <a:endParaRPr lang="nl-BE"/>
        </a:p>
      </dgm:t>
    </dgm:pt>
    <dgm:pt modelId="{9386251C-D9AB-464C-BD56-EDA8218B1DEC}" type="sibTrans" cxnId="{E7F995F1-19F2-416B-888E-2F0A8A2F6F7F}">
      <dgm:prSet/>
      <dgm:spPr/>
      <dgm:t>
        <a:bodyPr/>
        <a:lstStyle/>
        <a:p>
          <a:endParaRPr lang="nl-BE"/>
        </a:p>
      </dgm:t>
    </dgm:pt>
    <dgm:pt modelId="{8CA73D98-4FF8-497B-B9F5-D563ACFF28E0}" type="pres">
      <dgm:prSet presAssocID="{E4E383DE-7DED-49EE-A6EB-71B2528658D7}" presName="rootnode" presStyleCnt="0">
        <dgm:presLayoutVars>
          <dgm:chMax/>
          <dgm:chPref/>
          <dgm:dir/>
          <dgm:animLvl val="lvl"/>
        </dgm:presLayoutVars>
      </dgm:prSet>
      <dgm:spPr/>
    </dgm:pt>
    <dgm:pt modelId="{99D1A375-A22C-4AC5-99A8-8F6B861ABCA4}" type="pres">
      <dgm:prSet presAssocID="{8537B063-4498-47DC-B89F-4FD2204A97A7}" presName="composite" presStyleCnt="0"/>
      <dgm:spPr/>
    </dgm:pt>
    <dgm:pt modelId="{C6EF71FB-7468-4323-8FFA-15AE729E4486}" type="pres">
      <dgm:prSet presAssocID="{8537B063-4498-47DC-B89F-4FD2204A97A7}" presName="bentUpArrow1" presStyleLbl="alignImgPlace1" presStyleIdx="0" presStyleCnt="3"/>
      <dgm:spPr/>
    </dgm:pt>
    <dgm:pt modelId="{16512A89-C0EC-4EF2-B04B-28BC5CF8B224}" type="pres">
      <dgm:prSet presAssocID="{8537B063-4498-47DC-B89F-4FD2204A97A7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A6D9EB55-6E39-47E7-AEF3-1FD3322C75F4}" type="pres">
      <dgm:prSet presAssocID="{8537B063-4498-47DC-B89F-4FD2204A97A7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38AF6C15-034E-4EE1-8C19-20D25DF5FD0B}" type="pres">
      <dgm:prSet presAssocID="{887AC857-9F8A-4C04-BA73-D1E427CB03F9}" presName="sibTrans" presStyleCnt="0"/>
      <dgm:spPr/>
    </dgm:pt>
    <dgm:pt modelId="{A188BEE9-D973-4D78-A682-1FC84EBA47E0}" type="pres">
      <dgm:prSet presAssocID="{E6572059-C49A-4A47-8DAA-9E15C2763BEB}" presName="composite" presStyleCnt="0"/>
      <dgm:spPr/>
    </dgm:pt>
    <dgm:pt modelId="{15623209-447C-4184-9202-A148326A4F9F}" type="pres">
      <dgm:prSet presAssocID="{E6572059-C49A-4A47-8DAA-9E15C2763BEB}" presName="bentUpArrow1" presStyleLbl="alignImgPlace1" presStyleIdx="1" presStyleCnt="3"/>
      <dgm:spPr/>
    </dgm:pt>
    <dgm:pt modelId="{048491E2-273F-4005-9C2E-B72740C90DE5}" type="pres">
      <dgm:prSet presAssocID="{E6572059-C49A-4A47-8DAA-9E15C2763BEB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26F29DF8-AE2D-44A0-8FD2-4B78E8B2E138}" type="pres">
      <dgm:prSet presAssocID="{E6572059-C49A-4A47-8DAA-9E15C2763BEB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7EA1747B-449F-4BFF-AEB3-1EF49CAC1F31}" type="pres">
      <dgm:prSet presAssocID="{A4519A69-432B-4C1B-B86F-505F690F0364}" presName="sibTrans" presStyleCnt="0"/>
      <dgm:spPr/>
    </dgm:pt>
    <dgm:pt modelId="{E43515EB-EA43-4066-A10E-6EE9437F4920}" type="pres">
      <dgm:prSet presAssocID="{57FB7392-9216-4B09-9890-CF784D0B1871}" presName="composite" presStyleCnt="0"/>
      <dgm:spPr/>
    </dgm:pt>
    <dgm:pt modelId="{FC7F3006-69D1-497C-B915-164311918822}" type="pres">
      <dgm:prSet presAssocID="{57FB7392-9216-4B09-9890-CF784D0B1871}" presName="bentUpArrow1" presStyleLbl="alignImgPlace1" presStyleIdx="2" presStyleCnt="3"/>
      <dgm:spPr/>
    </dgm:pt>
    <dgm:pt modelId="{EC0A1839-0449-4C0C-A3F4-9720456D6F63}" type="pres">
      <dgm:prSet presAssocID="{57FB7392-9216-4B09-9890-CF784D0B1871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A3DD3A3E-437D-4DFA-986E-29FBD4A87183}" type="pres">
      <dgm:prSet presAssocID="{57FB7392-9216-4B09-9890-CF784D0B1871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DE864FC7-6F4B-4DB9-B459-5201DB262630}" type="pres">
      <dgm:prSet presAssocID="{A730E43D-BBBB-49B9-8B1D-813BA1BBD789}" presName="sibTrans" presStyleCnt="0"/>
      <dgm:spPr/>
    </dgm:pt>
    <dgm:pt modelId="{AB353155-DC05-4D50-8890-AECA898BEF82}" type="pres">
      <dgm:prSet presAssocID="{231D1047-FE3B-4EC3-9529-7558973D65F0}" presName="composite" presStyleCnt="0"/>
      <dgm:spPr/>
    </dgm:pt>
    <dgm:pt modelId="{411A83A9-04F5-4D68-B35B-0759FF27D737}" type="pres">
      <dgm:prSet presAssocID="{231D1047-FE3B-4EC3-9529-7558973D65F0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94DD540A-099B-4F92-9850-42335A428942}" type="presOf" srcId="{57FB7392-9216-4B09-9890-CF784D0B1871}" destId="{EC0A1839-0449-4C0C-A3F4-9720456D6F63}" srcOrd="0" destOrd="0" presId="urn:microsoft.com/office/officeart/2005/8/layout/StepDownProcess"/>
    <dgm:cxn modelId="{DB78CC0B-D1FE-4049-926D-E988779EBA72}" srcId="{E4E383DE-7DED-49EE-A6EB-71B2528658D7}" destId="{8537B063-4498-47DC-B89F-4FD2204A97A7}" srcOrd="0" destOrd="0" parTransId="{3BCD561F-56AB-4192-9CD0-465968056004}" sibTransId="{887AC857-9F8A-4C04-BA73-D1E427CB03F9}"/>
    <dgm:cxn modelId="{97D86725-DA09-4803-BD35-D24D8907E843}" type="presOf" srcId="{3ED1677A-1D4A-460C-91BB-A4AE51159AAE}" destId="{A6D9EB55-6E39-47E7-AEF3-1FD3322C75F4}" srcOrd="0" destOrd="0" presId="urn:microsoft.com/office/officeart/2005/8/layout/StepDownProcess"/>
    <dgm:cxn modelId="{41623D34-7E3B-462D-8730-FFEE4A310C8C}" type="presOf" srcId="{E6572059-C49A-4A47-8DAA-9E15C2763BEB}" destId="{048491E2-273F-4005-9C2E-B72740C90DE5}" srcOrd="0" destOrd="0" presId="urn:microsoft.com/office/officeart/2005/8/layout/StepDownProcess"/>
    <dgm:cxn modelId="{F1CEB034-8718-4284-95B1-25BBEFAFF65D}" srcId="{E6572059-C49A-4A47-8DAA-9E15C2763BEB}" destId="{322E19E0-76D6-4261-A2FB-2339DA0E0F55}" srcOrd="0" destOrd="0" parTransId="{0736C0B5-8FE9-408D-836E-90E533CCB101}" sibTransId="{829CD4D8-BAF6-4972-980C-0970156520C6}"/>
    <dgm:cxn modelId="{9C3F7537-69D5-4DCF-9A05-EDC1D62863C2}" type="presOf" srcId="{231D1047-FE3B-4EC3-9529-7558973D65F0}" destId="{411A83A9-04F5-4D68-B35B-0759FF27D737}" srcOrd="0" destOrd="0" presId="urn:microsoft.com/office/officeart/2005/8/layout/StepDownProcess"/>
    <dgm:cxn modelId="{714C785F-CCB4-4809-9F67-14C83C551FD0}" type="presOf" srcId="{E4E383DE-7DED-49EE-A6EB-71B2528658D7}" destId="{8CA73D98-4FF8-497B-B9F5-D563ACFF28E0}" srcOrd="0" destOrd="0" presId="urn:microsoft.com/office/officeart/2005/8/layout/StepDownProcess"/>
    <dgm:cxn modelId="{5F3CE452-8895-4CD2-A9D4-EEE0DA43E133}" srcId="{8537B063-4498-47DC-B89F-4FD2204A97A7}" destId="{3ED1677A-1D4A-460C-91BB-A4AE51159AAE}" srcOrd="0" destOrd="0" parTransId="{43BC49BD-AAA1-475C-A8D4-5477FD3E9E89}" sibTransId="{D8CC31BC-3618-4F01-BD30-62D028624792}"/>
    <dgm:cxn modelId="{1C4D1FB8-B6E4-4686-9D70-C80705DE8B0D}" type="presOf" srcId="{8537B063-4498-47DC-B89F-4FD2204A97A7}" destId="{16512A89-C0EC-4EF2-B04B-28BC5CF8B224}" srcOrd="0" destOrd="0" presId="urn:microsoft.com/office/officeart/2005/8/layout/StepDownProcess"/>
    <dgm:cxn modelId="{AE6D8AC8-C05D-4EE4-B3C6-9EDA2A3208E7}" srcId="{E4E383DE-7DED-49EE-A6EB-71B2528658D7}" destId="{57FB7392-9216-4B09-9890-CF784D0B1871}" srcOrd="2" destOrd="0" parTransId="{14645390-23ED-45C3-9979-250EAABE0616}" sibTransId="{A730E43D-BBBB-49B9-8B1D-813BA1BBD789}"/>
    <dgm:cxn modelId="{5815BBDA-D7E7-4C00-83F1-5DE7FCA59DED}" type="presOf" srcId="{322E19E0-76D6-4261-A2FB-2339DA0E0F55}" destId="{26F29DF8-AE2D-44A0-8FD2-4B78E8B2E138}" srcOrd="0" destOrd="0" presId="urn:microsoft.com/office/officeart/2005/8/layout/StepDownProcess"/>
    <dgm:cxn modelId="{B040DCDC-C651-46FC-A6D2-FE43A737A972}" srcId="{E4E383DE-7DED-49EE-A6EB-71B2528658D7}" destId="{E6572059-C49A-4A47-8DAA-9E15C2763BEB}" srcOrd="1" destOrd="0" parTransId="{062ABA6C-C882-42BF-AFAF-68AE9294AF79}" sibTransId="{A4519A69-432B-4C1B-B86F-505F690F0364}"/>
    <dgm:cxn modelId="{E7F995F1-19F2-416B-888E-2F0A8A2F6F7F}" srcId="{E4E383DE-7DED-49EE-A6EB-71B2528658D7}" destId="{231D1047-FE3B-4EC3-9529-7558973D65F0}" srcOrd="3" destOrd="0" parTransId="{26F1796A-D75D-4E5E-BB5A-890ECF1D0A5A}" sibTransId="{9386251C-D9AB-464C-BD56-EDA8218B1DEC}"/>
    <dgm:cxn modelId="{87934D5E-5E44-4361-9017-7E8CF7D20D05}" type="presParOf" srcId="{8CA73D98-4FF8-497B-B9F5-D563ACFF28E0}" destId="{99D1A375-A22C-4AC5-99A8-8F6B861ABCA4}" srcOrd="0" destOrd="0" presId="urn:microsoft.com/office/officeart/2005/8/layout/StepDownProcess"/>
    <dgm:cxn modelId="{3C6E63B3-2DCB-407F-92EF-BDAC45D0AE2D}" type="presParOf" srcId="{99D1A375-A22C-4AC5-99A8-8F6B861ABCA4}" destId="{C6EF71FB-7468-4323-8FFA-15AE729E4486}" srcOrd="0" destOrd="0" presId="urn:microsoft.com/office/officeart/2005/8/layout/StepDownProcess"/>
    <dgm:cxn modelId="{53678598-3F23-45B5-ADFB-020FB9212764}" type="presParOf" srcId="{99D1A375-A22C-4AC5-99A8-8F6B861ABCA4}" destId="{16512A89-C0EC-4EF2-B04B-28BC5CF8B224}" srcOrd="1" destOrd="0" presId="urn:microsoft.com/office/officeart/2005/8/layout/StepDownProcess"/>
    <dgm:cxn modelId="{70BF1633-1E43-428A-BECB-251A0791710C}" type="presParOf" srcId="{99D1A375-A22C-4AC5-99A8-8F6B861ABCA4}" destId="{A6D9EB55-6E39-47E7-AEF3-1FD3322C75F4}" srcOrd="2" destOrd="0" presId="urn:microsoft.com/office/officeart/2005/8/layout/StepDownProcess"/>
    <dgm:cxn modelId="{E745F5D2-14F4-4CBE-88CC-4E8411459D3C}" type="presParOf" srcId="{8CA73D98-4FF8-497B-B9F5-D563ACFF28E0}" destId="{38AF6C15-034E-4EE1-8C19-20D25DF5FD0B}" srcOrd="1" destOrd="0" presId="urn:microsoft.com/office/officeart/2005/8/layout/StepDownProcess"/>
    <dgm:cxn modelId="{3B0B3809-A083-40A9-819D-636C557DB7D5}" type="presParOf" srcId="{8CA73D98-4FF8-497B-B9F5-D563ACFF28E0}" destId="{A188BEE9-D973-4D78-A682-1FC84EBA47E0}" srcOrd="2" destOrd="0" presId="urn:microsoft.com/office/officeart/2005/8/layout/StepDownProcess"/>
    <dgm:cxn modelId="{2E12019B-2287-4198-A04E-6CEF266E4FD0}" type="presParOf" srcId="{A188BEE9-D973-4D78-A682-1FC84EBA47E0}" destId="{15623209-447C-4184-9202-A148326A4F9F}" srcOrd="0" destOrd="0" presId="urn:microsoft.com/office/officeart/2005/8/layout/StepDownProcess"/>
    <dgm:cxn modelId="{E1734E5F-34F6-4493-AA7B-FB4EED058CA1}" type="presParOf" srcId="{A188BEE9-D973-4D78-A682-1FC84EBA47E0}" destId="{048491E2-273F-4005-9C2E-B72740C90DE5}" srcOrd="1" destOrd="0" presId="urn:microsoft.com/office/officeart/2005/8/layout/StepDownProcess"/>
    <dgm:cxn modelId="{8CEDCE08-E5C9-4517-967B-4DDC4E1D0FC8}" type="presParOf" srcId="{A188BEE9-D973-4D78-A682-1FC84EBA47E0}" destId="{26F29DF8-AE2D-44A0-8FD2-4B78E8B2E138}" srcOrd="2" destOrd="0" presId="urn:microsoft.com/office/officeart/2005/8/layout/StepDownProcess"/>
    <dgm:cxn modelId="{C709D7EA-5F2B-46C4-9E57-62A1BD2B9874}" type="presParOf" srcId="{8CA73D98-4FF8-497B-B9F5-D563ACFF28E0}" destId="{7EA1747B-449F-4BFF-AEB3-1EF49CAC1F31}" srcOrd="3" destOrd="0" presId="urn:microsoft.com/office/officeart/2005/8/layout/StepDownProcess"/>
    <dgm:cxn modelId="{C7DC4C38-A13B-4A54-9AFB-46B53D934795}" type="presParOf" srcId="{8CA73D98-4FF8-497B-B9F5-D563ACFF28E0}" destId="{E43515EB-EA43-4066-A10E-6EE9437F4920}" srcOrd="4" destOrd="0" presId="urn:microsoft.com/office/officeart/2005/8/layout/StepDownProcess"/>
    <dgm:cxn modelId="{6B8F6FAE-640B-4387-815E-18979FFEE616}" type="presParOf" srcId="{E43515EB-EA43-4066-A10E-6EE9437F4920}" destId="{FC7F3006-69D1-497C-B915-164311918822}" srcOrd="0" destOrd="0" presId="urn:microsoft.com/office/officeart/2005/8/layout/StepDownProcess"/>
    <dgm:cxn modelId="{6A78759E-D928-4449-98A3-CB3EBA91F130}" type="presParOf" srcId="{E43515EB-EA43-4066-A10E-6EE9437F4920}" destId="{EC0A1839-0449-4C0C-A3F4-9720456D6F63}" srcOrd="1" destOrd="0" presId="urn:microsoft.com/office/officeart/2005/8/layout/StepDownProcess"/>
    <dgm:cxn modelId="{B2BFA7EF-FD2E-4A7C-9A7C-CE7EB1A9389C}" type="presParOf" srcId="{E43515EB-EA43-4066-A10E-6EE9437F4920}" destId="{A3DD3A3E-437D-4DFA-986E-29FBD4A87183}" srcOrd="2" destOrd="0" presId="urn:microsoft.com/office/officeart/2005/8/layout/StepDownProcess"/>
    <dgm:cxn modelId="{90C62002-AAB8-4498-828C-7C0B04F5B417}" type="presParOf" srcId="{8CA73D98-4FF8-497B-B9F5-D563ACFF28E0}" destId="{DE864FC7-6F4B-4DB9-B459-5201DB262630}" srcOrd="5" destOrd="0" presId="urn:microsoft.com/office/officeart/2005/8/layout/StepDownProcess"/>
    <dgm:cxn modelId="{36069339-E0CD-45CE-8279-18A668D9A01C}" type="presParOf" srcId="{8CA73D98-4FF8-497B-B9F5-D563ACFF28E0}" destId="{AB353155-DC05-4D50-8890-AECA898BEF82}" srcOrd="6" destOrd="0" presId="urn:microsoft.com/office/officeart/2005/8/layout/StepDownProcess"/>
    <dgm:cxn modelId="{E47E3DAD-B50C-4B56-82CD-B05FDCF16FB5}" type="presParOf" srcId="{AB353155-DC05-4D50-8890-AECA898BEF82}" destId="{411A83A9-04F5-4D68-B35B-0759FF27D737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775D9A-E873-4B25-9515-43F3C2CF195F}" type="doc">
      <dgm:prSet loTypeId="urn:microsoft.com/office/officeart/2016/7/layout/ChevronBlockProcess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E03705B-7179-4264-B73C-156EB6B937DA}">
      <dgm:prSet/>
      <dgm:spPr/>
      <dgm:t>
        <a:bodyPr/>
        <a:lstStyle/>
        <a:p>
          <a:r>
            <a:rPr lang="nl-BE" b="1"/>
            <a:t>Data </a:t>
          </a:r>
          <a:endParaRPr lang="en-US"/>
        </a:p>
      </dgm:t>
    </dgm:pt>
    <dgm:pt modelId="{26BD9AD5-10B2-4E16-9D47-B61CB89E3655}" type="parTrans" cxnId="{2A072158-D19F-4724-8CB2-DAAB234868E0}">
      <dgm:prSet/>
      <dgm:spPr/>
      <dgm:t>
        <a:bodyPr/>
        <a:lstStyle/>
        <a:p>
          <a:endParaRPr lang="en-US"/>
        </a:p>
      </dgm:t>
    </dgm:pt>
    <dgm:pt modelId="{E8F5E111-01A0-4F55-A291-1C83F7629DC4}" type="sibTrans" cxnId="{2A072158-D19F-4724-8CB2-DAAB234868E0}">
      <dgm:prSet/>
      <dgm:spPr/>
      <dgm:t>
        <a:bodyPr/>
        <a:lstStyle/>
        <a:p>
          <a:endParaRPr lang="en-US"/>
        </a:p>
      </dgm:t>
    </dgm:pt>
    <dgm:pt modelId="{5B8CA117-F500-4BFF-B74D-1D9502F01674}">
      <dgm:prSet/>
      <dgm:spPr/>
      <dgm:t>
        <a:bodyPr/>
        <a:lstStyle/>
        <a:p>
          <a:r>
            <a:rPr lang="nl-BE"/>
            <a:t>0’n en 1’n op harde schijf van computer (</a:t>
          </a:r>
          <a:r>
            <a:rPr lang="nl-BE" u="sng"/>
            <a:t>bits zonder betekenis</a:t>
          </a:r>
          <a:r>
            <a:rPr lang="nl-BE"/>
            <a:t>)</a:t>
          </a:r>
          <a:endParaRPr lang="en-US"/>
        </a:p>
      </dgm:t>
    </dgm:pt>
    <dgm:pt modelId="{560A4F98-3CF1-45CE-B454-0B75986FABE3}" type="parTrans" cxnId="{3ECAC2F8-0BEC-4A44-B797-09FE932DBC88}">
      <dgm:prSet/>
      <dgm:spPr/>
      <dgm:t>
        <a:bodyPr/>
        <a:lstStyle/>
        <a:p>
          <a:endParaRPr lang="en-US"/>
        </a:p>
      </dgm:t>
    </dgm:pt>
    <dgm:pt modelId="{F27B0BAA-791A-4EC3-94B5-116319519B1F}" type="sibTrans" cxnId="{3ECAC2F8-0BEC-4A44-B797-09FE932DBC88}">
      <dgm:prSet/>
      <dgm:spPr/>
      <dgm:t>
        <a:bodyPr/>
        <a:lstStyle/>
        <a:p>
          <a:endParaRPr lang="en-US"/>
        </a:p>
      </dgm:t>
    </dgm:pt>
    <dgm:pt modelId="{D82F8982-32C5-4139-BBC5-4CA8C94D8118}">
      <dgm:prSet/>
      <dgm:spPr/>
      <dgm:t>
        <a:bodyPr/>
        <a:lstStyle/>
        <a:p>
          <a:r>
            <a:rPr lang="nl-BE" b="1"/>
            <a:t>Informatie</a:t>
          </a:r>
          <a:endParaRPr lang="en-US"/>
        </a:p>
      </dgm:t>
    </dgm:pt>
    <dgm:pt modelId="{4BD35E17-0D4D-4674-AF51-DC4CB4E2F5D3}" type="parTrans" cxnId="{229D3B2B-06A0-4097-9053-8E3CEB51A550}">
      <dgm:prSet/>
      <dgm:spPr/>
      <dgm:t>
        <a:bodyPr/>
        <a:lstStyle/>
        <a:p>
          <a:endParaRPr lang="en-US"/>
        </a:p>
      </dgm:t>
    </dgm:pt>
    <dgm:pt modelId="{76753364-D468-4E0A-8404-8D79E2FAD415}" type="sibTrans" cxnId="{229D3B2B-06A0-4097-9053-8E3CEB51A550}">
      <dgm:prSet/>
      <dgm:spPr/>
      <dgm:t>
        <a:bodyPr/>
        <a:lstStyle/>
        <a:p>
          <a:endParaRPr lang="en-US"/>
        </a:p>
      </dgm:t>
    </dgm:pt>
    <dgm:pt modelId="{4BDA4A67-30CE-45E4-9A41-4D64E21DA495}">
      <dgm:prSet/>
      <dgm:spPr/>
      <dgm:t>
        <a:bodyPr/>
        <a:lstStyle/>
        <a:p>
          <a:r>
            <a:rPr lang="nl-BE"/>
            <a:t>Interpretatie van de data</a:t>
          </a:r>
          <a:endParaRPr lang="en-US"/>
        </a:p>
      </dgm:t>
    </dgm:pt>
    <dgm:pt modelId="{98D34A91-5CAD-4EFA-BAF3-E2BC68F3076C}" type="parTrans" cxnId="{656B791F-0DB1-4F4A-BC2C-AEDC87C7A759}">
      <dgm:prSet/>
      <dgm:spPr/>
      <dgm:t>
        <a:bodyPr/>
        <a:lstStyle/>
        <a:p>
          <a:endParaRPr lang="en-US"/>
        </a:p>
      </dgm:t>
    </dgm:pt>
    <dgm:pt modelId="{637AD67A-BF07-4510-91F9-26E93BB44AFE}" type="sibTrans" cxnId="{656B791F-0DB1-4F4A-BC2C-AEDC87C7A759}">
      <dgm:prSet/>
      <dgm:spPr/>
      <dgm:t>
        <a:bodyPr/>
        <a:lstStyle/>
        <a:p>
          <a:endParaRPr lang="en-US"/>
        </a:p>
      </dgm:t>
    </dgm:pt>
    <dgm:pt modelId="{E498ADC1-29CB-48F8-883B-E4830D3F4731}" type="pres">
      <dgm:prSet presAssocID="{53775D9A-E873-4B25-9515-43F3C2CF195F}" presName="Name0" presStyleCnt="0">
        <dgm:presLayoutVars>
          <dgm:dir/>
          <dgm:animLvl val="lvl"/>
          <dgm:resizeHandles val="exact"/>
        </dgm:presLayoutVars>
      </dgm:prSet>
      <dgm:spPr/>
    </dgm:pt>
    <dgm:pt modelId="{F372FB6C-779A-4777-A254-894091FA4F8C}" type="pres">
      <dgm:prSet presAssocID="{0E03705B-7179-4264-B73C-156EB6B937DA}" presName="composite" presStyleCnt="0"/>
      <dgm:spPr/>
    </dgm:pt>
    <dgm:pt modelId="{FA89645F-EB66-47FA-8F34-FC2865DDD173}" type="pres">
      <dgm:prSet presAssocID="{0E03705B-7179-4264-B73C-156EB6B937DA}" presName="parTx" presStyleLbl="alignNode1" presStyleIdx="0" presStyleCnt="2">
        <dgm:presLayoutVars>
          <dgm:chMax val="0"/>
          <dgm:chPref val="0"/>
        </dgm:presLayoutVars>
      </dgm:prSet>
      <dgm:spPr/>
    </dgm:pt>
    <dgm:pt modelId="{68519EDF-8B6D-4472-A031-DAAFBCF3BD41}" type="pres">
      <dgm:prSet presAssocID="{0E03705B-7179-4264-B73C-156EB6B937DA}" presName="desTx" presStyleLbl="alignAccFollowNode1" presStyleIdx="0" presStyleCnt="2">
        <dgm:presLayoutVars/>
      </dgm:prSet>
      <dgm:spPr/>
    </dgm:pt>
    <dgm:pt modelId="{0C842080-0091-494E-8EB9-E514370FCB01}" type="pres">
      <dgm:prSet presAssocID="{E8F5E111-01A0-4F55-A291-1C83F7629DC4}" presName="space" presStyleCnt="0"/>
      <dgm:spPr/>
    </dgm:pt>
    <dgm:pt modelId="{7085AC0D-FC98-42E9-8F4B-ED6D89AB7E48}" type="pres">
      <dgm:prSet presAssocID="{D82F8982-32C5-4139-BBC5-4CA8C94D8118}" presName="composite" presStyleCnt="0"/>
      <dgm:spPr/>
    </dgm:pt>
    <dgm:pt modelId="{91837F55-A0AC-46C5-9A75-CEF231CD9E6B}" type="pres">
      <dgm:prSet presAssocID="{D82F8982-32C5-4139-BBC5-4CA8C94D8118}" presName="parTx" presStyleLbl="alignNode1" presStyleIdx="1" presStyleCnt="2">
        <dgm:presLayoutVars>
          <dgm:chMax val="0"/>
          <dgm:chPref val="0"/>
        </dgm:presLayoutVars>
      </dgm:prSet>
      <dgm:spPr/>
    </dgm:pt>
    <dgm:pt modelId="{AB739FBD-08D9-4E9E-85A0-66595DD0AA16}" type="pres">
      <dgm:prSet presAssocID="{D82F8982-32C5-4139-BBC5-4CA8C94D8118}" presName="desTx" presStyleLbl="alignAccFollowNode1" presStyleIdx="1" presStyleCnt="2">
        <dgm:presLayoutVars/>
      </dgm:prSet>
      <dgm:spPr/>
    </dgm:pt>
  </dgm:ptLst>
  <dgm:cxnLst>
    <dgm:cxn modelId="{2B11961C-9F52-4F16-B05E-D8735B56B172}" type="presOf" srcId="{5B8CA117-F500-4BFF-B74D-1D9502F01674}" destId="{68519EDF-8B6D-4472-A031-DAAFBCF3BD41}" srcOrd="0" destOrd="0" presId="urn:microsoft.com/office/officeart/2016/7/layout/ChevronBlockProcess"/>
    <dgm:cxn modelId="{656B791F-0DB1-4F4A-BC2C-AEDC87C7A759}" srcId="{D82F8982-32C5-4139-BBC5-4CA8C94D8118}" destId="{4BDA4A67-30CE-45E4-9A41-4D64E21DA495}" srcOrd="0" destOrd="0" parTransId="{98D34A91-5CAD-4EFA-BAF3-E2BC68F3076C}" sibTransId="{637AD67A-BF07-4510-91F9-26E93BB44AFE}"/>
    <dgm:cxn modelId="{229D3B2B-06A0-4097-9053-8E3CEB51A550}" srcId="{53775D9A-E873-4B25-9515-43F3C2CF195F}" destId="{D82F8982-32C5-4139-BBC5-4CA8C94D8118}" srcOrd="1" destOrd="0" parTransId="{4BD35E17-0D4D-4674-AF51-DC4CB4E2F5D3}" sibTransId="{76753364-D468-4E0A-8404-8D79E2FAD415}"/>
    <dgm:cxn modelId="{2A072158-D19F-4724-8CB2-DAAB234868E0}" srcId="{53775D9A-E873-4B25-9515-43F3C2CF195F}" destId="{0E03705B-7179-4264-B73C-156EB6B937DA}" srcOrd="0" destOrd="0" parTransId="{26BD9AD5-10B2-4E16-9D47-B61CB89E3655}" sibTransId="{E8F5E111-01A0-4F55-A291-1C83F7629DC4}"/>
    <dgm:cxn modelId="{F12DCDA1-55F8-4BA3-9D32-318E9C06AAB7}" type="presOf" srcId="{53775D9A-E873-4B25-9515-43F3C2CF195F}" destId="{E498ADC1-29CB-48F8-883B-E4830D3F4731}" srcOrd="0" destOrd="0" presId="urn:microsoft.com/office/officeart/2016/7/layout/ChevronBlockProcess"/>
    <dgm:cxn modelId="{097D3FB0-192C-4277-9D91-331BAC5C1D4C}" type="presOf" srcId="{4BDA4A67-30CE-45E4-9A41-4D64E21DA495}" destId="{AB739FBD-08D9-4E9E-85A0-66595DD0AA16}" srcOrd="0" destOrd="0" presId="urn:microsoft.com/office/officeart/2016/7/layout/ChevronBlockProcess"/>
    <dgm:cxn modelId="{F477A6BB-1750-4DCC-A1F9-C9673037E556}" type="presOf" srcId="{D82F8982-32C5-4139-BBC5-4CA8C94D8118}" destId="{91837F55-A0AC-46C5-9A75-CEF231CD9E6B}" srcOrd="0" destOrd="0" presId="urn:microsoft.com/office/officeart/2016/7/layout/ChevronBlockProcess"/>
    <dgm:cxn modelId="{EF0052D3-2ACE-4AC2-A027-A24012C247EB}" type="presOf" srcId="{0E03705B-7179-4264-B73C-156EB6B937DA}" destId="{FA89645F-EB66-47FA-8F34-FC2865DDD173}" srcOrd="0" destOrd="0" presId="urn:microsoft.com/office/officeart/2016/7/layout/ChevronBlockProcess"/>
    <dgm:cxn modelId="{3ECAC2F8-0BEC-4A44-B797-09FE932DBC88}" srcId="{0E03705B-7179-4264-B73C-156EB6B937DA}" destId="{5B8CA117-F500-4BFF-B74D-1D9502F01674}" srcOrd="0" destOrd="0" parTransId="{560A4F98-3CF1-45CE-B454-0B75986FABE3}" sibTransId="{F27B0BAA-791A-4EC3-94B5-116319519B1F}"/>
    <dgm:cxn modelId="{0875760D-7694-4576-B46C-6C12AC0F14A4}" type="presParOf" srcId="{E498ADC1-29CB-48F8-883B-E4830D3F4731}" destId="{F372FB6C-779A-4777-A254-894091FA4F8C}" srcOrd="0" destOrd="0" presId="urn:microsoft.com/office/officeart/2016/7/layout/ChevronBlockProcess"/>
    <dgm:cxn modelId="{A8911941-85F3-4579-B008-DA72A3988B52}" type="presParOf" srcId="{F372FB6C-779A-4777-A254-894091FA4F8C}" destId="{FA89645F-EB66-47FA-8F34-FC2865DDD173}" srcOrd="0" destOrd="0" presId="urn:microsoft.com/office/officeart/2016/7/layout/ChevronBlockProcess"/>
    <dgm:cxn modelId="{E936689A-EBF9-4ED4-A373-EE4D8C9A14DA}" type="presParOf" srcId="{F372FB6C-779A-4777-A254-894091FA4F8C}" destId="{68519EDF-8B6D-4472-A031-DAAFBCF3BD41}" srcOrd="1" destOrd="0" presId="urn:microsoft.com/office/officeart/2016/7/layout/ChevronBlockProcess"/>
    <dgm:cxn modelId="{9A43119C-E886-466D-B34D-3F19BB3E754B}" type="presParOf" srcId="{E498ADC1-29CB-48F8-883B-E4830D3F4731}" destId="{0C842080-0091-494E-8EB9-E514370FCB01}" srcOrd="1" destOrd="0" presId="urn:microsoft.com/office/officeart/2016/7/layout/ChevronBlockProcess"/>
    <dgm:cxn modelId="{0D21BC61-87C7-4681-82FE-1740F08D0172}" type="presParOf" srcId="{E498ADC1-29CB-48F8-883B-E4830D3F4731}" destId="{7085AC0D-FC98-42E9-8F4B-ED6D89AB7E48}" srcOrd="2" destOrd="0" presId="urn:microsoft.com/office/officeart/2016/7/layout/ChevronBlockProcess"/>
    <dgm:cxn modelId="{D78AE01C-46A2-4DEE-9DA2-E0400FC309FD}" type="presParOf" srcId="{7085AC0D-FC98-42E9-8F4B-ED6D89AB7E48}" destId="{91837F55-A0AC-46C5-9A75-CEF231CD9E6B}" srcOrd="0" destOrd="0" presId="urn:microsoft.com/office/officeart/2016/7/layout/ChevronBlockProcess"/>
    <dgm:cxn modelId="{D2125F3C-00FD-4C29-9412-6E75DEA8B35E}" type="presParOf" srcId="{7085AC0D-FC98-42E9-8F4B-ED6D89AB7E48}" destId="{AB739FBD-08D9-4E9E-85A0-66595DD0AA16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E383DE-7DED-49EE-A6EB-71B2528658D7}" type="doc">
      <dgm:prSet loTypeId="urn:microsoft.com/office/officeart/2005/8/layout/StepDownProcess" loCatId="process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nl-BE"/>
        </a:p>
      </dgm:t>
    </dgm:pt>
    <dgm:pt modelId="{8537B063-4498-47DC-B89F-4FD2204A97A7}">
      <dgm:prSet phldrT="[Tekst]"/>
      <dgm:spPr/>
      <dgm:t>
        <a:bodyPr/>
        <a:lstStyle/>
        <a:p>
          <a:r>
            <a:rPr lang="nl-BE" dirty="0"/>
            <a:t>Applicaties (Software)</a:t>
          </a:r>
        </a:p>
      </dgm:t>
    </dgm:pt>
    <dgm:pt modelId="{3BCD561F-56AB-4192-9CD0-465968056004}" type="parTrans" cxnId="{DB78CC0B-D1FE-4049-926D-E988779EBA72}">
      <dgm:prSet/>
      <dgm:spPr/>
      <dgm:t>
        <a:bodyPr/>
        <a:lstStyle/>
        <a:p>
          <a:endParaRPr lang="nl-BE"/>
        </a:p>
      </dgm:t>
    </dgm:pt>
    <dgm:pt modelId="{887AC857-9F8A-4C04-BA73-D1E427CB03F9}" type="sibTrans" cxnId="{DB78CC0B-D1FE-4049-926D-E988779EBA72}">
      <dgm:prSet/>
      <dgm:spPr/>
      <dgm:t>
        <a:bodyPr/>
        <a:lstStyle/>
        <a:p>
          <a:endParaRPr lang="nl-BE"/>
        </a:p>
      </dgm:t>
    </dgm:pt>
    <dgm:pt modelId="{14E35CEE-7FF7-4060-A769-8763C54910A1}">
      <dgm:prSet phldrT="[Tekst]"/>
      <dgm:spPr/>
      <dgm:t>
        <a:bodyPr/>
        <a:lstStyle/>
        <a:p>
          <a:r>
            <a:rPr lang="nl-BE" dirty="0"/>
            <a:t>Besturingssysteem (OS)</a:t>
          </a:r>
        </a:p>
      </dgm:t>
    </dgm:pt>
    <dgm:pt modelId="{9649785F-5EC6-4E22-8B89-0D284D45A38B}" type="parTrans" cxnId="{2657B034-2BAF-44BF-9299-17DD5C4E043F}">
      <dgm:prSet/>
      <dgm:spPr/>
    </dgm:pt>
    <dgm:pt modelId="{9512D5DD-5A98-43A4-BCC9-8F29D086B892}" type="sibTrans" cxnId="{2657B034-2BAF-44BF-9299-17DD5C4E043F}">
      <dgm:prSet/>
      <dgm:spPr/>
    </dgm:pt>
    <dgm:pt modelId="{12C0C8A3-1691-48AC-B58C-54D34763A6CB}">
      <dgm:prSet phldrT="[Tekst]"/>
      <dgm:spPr/>
      <dgm:t>
        <a:bodyPr/>
        <a:lstStyle/>
        <a:p>
          <a:r>
            <a:rPr lang="nl-BE" dirty="0"/>
            <a:t>Hardware</a:t>
          </a:r>
        </a:p>
      </dgm:t>
    </dgm:pt>
    <dgm:pt modelId="{B7EBE982-33AB-4DEF-B4B0-3981DF00227F}" type="parTrans" cxnId="{1D545D83-7A2D-4254-B047-7DD4B3B28636}">
      <dgm:prSet/>
      <dgm:spPr/>
    </dgm:pt>
    <dgm:pt modelId="{FDBCAD40-4D9D-421C-971A-C9C112C33FF8}" type="sibTrans" cxnId="{1D545D83-7A2D-4254-B047-7DD4B3B28636}">
      <dgm:prSet/>
      <dgm:spPr/>
    </dgm:pt>
    <dgm:pt modelId="{8CA73D98-4FF8-497B-B9F5-D563ACFF28E0}" type="pres">
      <dgm:prSet presAssocID="{E4E383DE-7DED-49EE-A6EB-71B2528658D7}" presName="rootnode" presStyleCnt="0">
        <dgm:presLayoutVars>
          <dgm:chMax/>
          <dgm:chPref/>
          <dgm:dir/>
          <dgm:animLvl val="lvl"/>
        </dgm:presLayoutVars>
      </dgm:prSet>
      <dgm:spPr/>
    </dgm:pt>
    <dgm:pt modelId="{99D1A375-A22C-4AC5-99A8-8F6B861ABCA4}" type="pres">
      <dgm:prSet presAssocID="{8537B063-4498-47DC-B89F-4FD2204A97A7}" presName="composite" presStyleCnt="0"/>
      <dgm:spPr/>
    </dgm:pt>
    <dgm:pt modelId="{02C1FAB7-9544-444B-B7AE-D8D6B087BE77}" type="pres">
      <dgm:prSet presAssocID="{8537B063-4498-47DC-B89F-4FD2204A97A7}" presName="bentUpArrow1" presStyleLbl="alignImgPlace1" presStyleIdx="0" presStyleCnt="2"/>
      <dgm:spPr/>
    </dgm:pt>
    <dgm:pt modelId="{16512A89-C0EC-4EF2-B04B-28BC5CF8B224}" type="pres">
      <dgm:prSet presAssocID="{8537B063-4498-47DC-B89F-4FD2204A97A7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2332333E-311F-4CE3-B62D-AA8EA07D5A82}" type="pres">
      <dgm:prSet presAssocID="{8537B063-4498-47DC-B89F-4FD2204A97A7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FDFD5980-B4F8-4140-96BB-2166968CDDCF}" type="pres">
      <dgm:prSet presAssocID="{887AC857-9F8A-4C04-BA73-D1E427CB03F9}" presName="sibTrans" presStyleCnt="0"/>
      <dgm:spPr/>
    </dgm:pt>
    <dgm:pt modelId="{3F9226D0-F4B8-48A0-8A95-468822ECBD83}" type="pres">
      <dgm:prSet presAssocID="{14E35CEE-7FF7-4060-A769-8763C54910A1}" presName="composite" presStyleCnt="0"/>
      <dgm:spPr/>
    </dgm:pt>
    <dgm:pt modelId="{2111C046-6A4B-4BBD-954B-9C1E88334F92}" type="pres">
      <dgm:prSet presAssocID="{14E35CEE-7FF7-4060-A769-8763C54910A1}" presName="bentUpArrow1" presStyleLbl="alignImgPlace1" presStyleIdx="1" presStyleCnt="2"/>
      <dgm:spPr/>
    </dgm:pt>
    <dgm:pt modelId="{E5CE6949-52B9-491E-96ED-AE54E87A3698}" type="pres">
      <dgm:prSet presAssocID="{14E35CEE-7FF7-4060-A769-8763C54910A1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34431386-544F-472A-8EDC-7EA9BF371294}" type="pres">
      <dgm:prSet presAssocID="{14E35CEE-7FF7-4060-A769-8763C54910A1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B263B522-C105-4950-B00F-0350F5F9561B}" type="pres">
      <dgm:prSet presAssocID="{9512D5DD-5A98-43A4-BCC9-8F29D086B892}" presName="sibTrans" presStyleCnt="0"/>
      <dgm:spPr/>
    </dgm:pt>
    <dgm:pt modelId="{A19219E7-DFA1-4A6D-8609-97D5D59117B7}" type="pres">
      <dgm:prSet presAssocID="{12C0C8A3-1691-48AC-B58C-54D34763A6CB}" presName="composite" presStyleCnt="0"/>
      <dgm:spPr/>
    </dgm:pt>
    <dgm:pt modelId="{E6E747FB-2291-43BA-88AD-01C69D6C59A4}" type="pres">
      <dgm:prSet presAssocID="{12C0C8A3-1691-48AC-B58C-54D34763A6CB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DB78CC0B-D1FE-4049-926D-E988779EBA72}" srcId="{E4E383DE-7DED-49EE-A6EB-71B2528658D7}" destId="{8537B063-4498-47DC-B89F-4FD2204A97A7}" srcOrd="0" destOrd="0" parTransId="{3BCD561F-56AB-4192-9CD0-465968056004}" sibTransId="{887AC857-9F8A-4C04-BA73-D1E427CB03F9}"/>
    <dgm:cxn modelId="{2E3BC717-2B0B-4E77-B710-E8AFDA3C94D0}" type="presOf" srcId="{12C0C8A3-1691-48AC-B58C-54D34763A6CB}" destId="{E6E747FB-2291-43BA-88AD-01C69D6C59A4}" srcOrd="0" destOrd="0" presId="urn:microsoft.com/office/officeart/2005/8/layout/StepDownProcess"/>
    <dgm:cxn modelId="{2657B034-2BAF-44BF-9299-17DD5C4E043F}" srcId="{E4E383DE-7DED-49EE-A6EB-71B2528658D7}" destId="{14E35CEE-7FF7-4060-A769-8763C54910A1}" srcOrd="1" destOrd="0" parTransId="{9649785F-5EC6-4E22-8B89-0D284D45A38B}" sibTransId="{9512D5DD-5A98-43A4-BCC9-8F29D086B892}"/>
    <dgm:cxn modelId="{714C785F-CCB4-4809-9F67-14C83C551FD0}" type="presOf" srcId="{E4E383DE-7DED-49EE-A6EB-71B2528658D7}" destId="{8CA73D98-4FF8-497B-B9F5-D563ACFF28E0}" srcOrd="0" destOrd="0" presId="urn:microsoft.com/office/officeart/2005/8/layout/StepDownProcess"/>
    <dgm:cxn modelId="{1A7E1F4C-07FE-42B5-B019-42926075E4A5}" type="presOf" srcId="{14E35CEE-7FF7-4060-A769-8763C54910A1}" destId="{E5CE6949-52B9-491E-96ED-AE54E87A3698}" srcOrd="0" destOrd="0" presId="urn:microsoft.com/office/officeart/2005/8/layout/StepDownProcess"/>
    <dgm:cxn modelId="{1D545D83-7A2D-4254-B047-7DD4B3B28636}" srcId="{E4E383DE-7DED-49EE-A6EB-71B2528658D7}" destId="{12C0C8A3-1691-48AC-B58C-54D34763A6CB}" srcOrd="2" destOrd="0" parTransId="{B7EBE982-33AB-4DEF-B4B0-3981DF00227F}" sibTransId="{FDBCAD40-4D9D-421C-971A-C9C112C33FF8}"/>
    <dgm:cxn modelId="{1C4D1FB8-B6E4-4686-9D70-C80705DE8B0D}" type="presOf" srcId="{8537B063-4498-47DC-B89F-4FD2204A97A7}" destId="{16512A89-C0EC-4EF2-B04B-28BC5CF8B224}" srcOrd="0" destOrd="0" presId="urn:microsoft.com/office/officeart/2005/8/layout/StepDownProcess"/>
    <dgm:cxn modelId="{87934D5E-5E44-4361-9017-7E8CF7D20D05}" type="presParOf" srcId="{8CA73D98-4FF8-497B-B9F5-D563ACFF28E0}" destId="{99D1A375-A22C-4AC5-99A8-8F6B861ABCA4}" srcOrd="0" destOrd="0" presId="urn:microsoft.com/office/officeart/2005/8/layout/StepDownProcess"/>
    <dgm:cxn modelId="{FF4392BC-60FB-4A2C-B49F-2DA3761C6A29}" type="presParOf" srcId="{99D1A375-A22C-4AC5-99A8-8F6B861ABCA4}" destId="{02C1FAB7-9544-444B-B7AE-D8D6B087BE77}" srcOrd="0" destOrd="0" presId="urn:microsoft.com/office/officeart/2005/8/layout/StepDownProcess"/>
    <dgm:cxn modelId="{53678598-3F23-45B5-ADFB-020FB9212764}" type="presParOf" srcId="{99D1A375-A22C-4AC5-99A8-8F6B861ABCA4}" destId="{16512A89-C0EC-4EF2-B04B-28BC5CF8B224}" srcOrd="1" destOrd="0" presId="urn:microsoft.com/office/officeart/2005/8/layout/StepDownProcess"/>
    <dgm:cxn modelId="{0ECF6144-98D5-4FC6-85BD-3BAC122002BB}" type="presParOf" srcId="{99D1A375-A22C-4AC5-99A8-8F6B861ABCA4}" destId="{2332333E-311F-4CE3-B62D-AA8EA07D5A82}" srcOrd="2" destOrd="0" presId="urn:microsoft.com/office/officeart/2005/8/layout/StepDownProcess"/>
    <dgm:cxn modelId="{77588E5D-35F2-4AF8-8213-690D3ED06B03}" type="presParOf" srcId="{8CA73D98-4FF8-497B-B9F5-D563ACFF28E0}" destId="{FDFD5980-B4F8-4140-96BB-2166968CDDCF}" srcOrd="1" destOrd="0" presId="urn:microsoft.com/office/officeart/2005/8/layout/StepDownProcess"/>
    <dgm:cxn modelId="{CD367BB8-5146-4C24-890A-9ECE2EADDACE}" type="presParOf" srcId="{8CA73D98-4FF8-497B-B9F5-D563ACFF28E0}" destId="{3F9226D0-F4B8-48A0-8A95-468822ECBD83}" srcOrd="2" destOrd="0" presId="urn:microsoft.com/office/officeart/2005/8/layout/StepDownProcess"/>
    <dgm:cxn modelId="{703A6153-D029-4BA3-BBFE-EB2F2E40D53D}" type="presParOf" srcId="{3F9226D0-F4B8-48A0-8A95-468822ECBD83}" destId="{2111C046-6A4B-4BBD-954B-9C1E88334F92}" srcOrd="0" destOrd="0" presId="urn:microsoft.com/office/officeart/2005/8/layout/StepDownProcess"/>
    <dgm:cxn modelId="{6E370955-D535-401A-9F4A-CADAD263BB01}" type="presParOf" srcId="{3F9226D0-F4B8-48A0-8A95-468822ECBD83}" destId="{E5CE6949-52B9-491E-96ED-AE54E87A3698}" srcOrd="1" destOrd="0" presId="urn:microsoft.com/office/officeart/2005/8/layout/StepDownProcess"/>
    <dgm:cxn modelId="{3BF7E63D-4A2C-4441-B45D-2C20592FF6F6}" type="presParOf" srcId="{3F9226D0-F4B8-48A0-8A95-468822ECBD83}" destId="{34431386-544F-472A-8EDC-7EA9BF371294}" srcOrd="2" destOrd="0" presId="urn:microsoft.com/office/officeart/2005/8/layout/StepDownProcess"/>
    <dgm:cxn modelId="{09A6BC0D-9516-4ACF-9BFB-E605F69AA2F2}" type="presParOf" srcId="{8CA73D98-4FF8-497B-B9F5-D563ACFF28E0}" destId="{B263B522-C105-4950-B00F-0350F5F9561B}" srcOrd="3" destOrd="0" presId="urn:microsoft.com/office/officeart/2005/8/layout/StepDownProcess"/>
    <dgm:cxn modelId="{422FD57F-67EB-48B1-BAB6-A2B49A83370E}" type="presParOf" srcId="{8CA73D98-4FF8-497B-B9F5-D563ACFF28E0}" destId="{A19219E7-DFA1-4A6D-8609-97D5D59117B7}" srcOrd="4" destOrd="0" presId="urn:microsoft.com/office/officeart/2005/8/layout/StepDownProcess"/>
    <dgm:cxn modelId="{76C3EE41-BDB1-4EA1-9ADE-B11DDDC90E80}" type="presParOf" srcId="{A19219E7-DFA1-4A6D-8609-97D5D59117B7}" destId="{E6E747FB-2291-43BA-88AD-01C69D6C59A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4E060E-73AA-4F1D-9F02-C85F8ED6CE8C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B1E392CD-49F6-4CC2-886D-95C8658863C0}">
      <dgm:prSet phldrT="[Tekst]"/>
      <dgm:spPr>
        <a:solidFill>
          <a:schemeClr val="accent1"/>
        </a:solidFill>
      </dgm:spPr>
      <dgm:t>
        <a:bodyPr/>
        <a:lstStyle/>
        <a:p>
          <a:r>
            <a:rPr lang="nl-BE" dirty="0"/>
            <a:t>Probleembeschrijving</a:t>
          </a:r>
        </a:p>
      </dgm:t>
    </dgm:pt>
    <dgm:pt modelId="{B3DBEEFD-2934-4970-AF65-3FC90A418854}" type="parTrans" cxnId="{CF82F3B2-7739-4958-AF81-75E08A761D0E}">
      <dgm:prSet/>
      <dgm:spPr/>
      <dgm:t>
        <a:bodyPr/>
        <a:lstStyle/>
        <a:p>
          <a:endParaRPr lang="nl-BE"/>
        </a:p>
      </dgm:t>
    </dgm:pt>
    <dgm:pt modelId="{F0F223BB-8E91-417F-AF9B-92D59285C584}" type="sibTrans" cxnId="{CF82F3B2-7739-4958-AF81-75E08A761D0E}">
      <dgm:prSet/>
      <dgm:spPr/>
      <dgm:t>
        <a:bodyPr/>
        <a:lstStyle/>
        <a:p>
          <a:endParaRPr lang="nl-BE"/>
        </a:p>
      </dgm:t>
    </dgm:pt>
    <dgm:pt modelId="{18766F40-CC50-45BB-9E0B-5872B045EFDD}">
      <dgm:prSet phldrT="[Tekst]"/>
      <dgm:spPr>
        <a:solidFill>
          <a:schemeClr val="accent1"/>
        </a:solidFill>
      </dgm:spPr>
      <dgm:t>
        <a:bodyPr/>
        <a:lstStyle/>
        <a:p>
          <a:r>
            <a:rPr lang="nl-BE" dirty="0"/>
            <a:t>Oplossing voor probleem </a:t>
          </a:r>
        </a:p>
      </dgm:t>
    </dgm:pt>
    <dgm:pt modelId="{507F6C5E-179D-4294-BA71-8767BD637098}" type="parTrans" cxnId="{68A500E5-7F7F-4B2E-88CE-FF6243B465FA}">
      <dgm:prSet/>
      <dgm:spPr/>
      <dgm:t>
        <a:bodyPr/>
        <a:lstStyle/>
        <a:p>
          <a:endParaRPr lang="nl-BE"/>
        </a:p>
      </dgm:t>
    </dgm:pt>
    <dgm:pt modelId="{2B69DED9-62F6-4341-95CD-E486D3D77327}" type="sibTrans" cxnId="{68A500E5-7F7F-4B2E-88CE-FF6243B465FA}">
      <dgm:prSet/>
      <dgm:spPr/>
      <dgm:t>
        <a:bodyPr/>
        <a:lstStyle/>
        <a:p>
          <a:endParaRPr lang="nl-BE"/>
        </a:p>
      </dgm:t>
    </dgm:pt>
    <dgm:pt modelId="{E33CA582-EC27-4398-9FAF-B3C3C71FD66D}">
      <dgm:prSet phldrT="[Tekst]"/>
      <dgm:spPr>
        <a:solidFill>
          <a:schemeClr val="accent1"/>
        </a:solidFill>
      </dgm:spPr>
      <dgm:t>
        <a:bodyPr/>
        <a:lstStyle/>
        <a:p>
          <a:r>
            <a:rPr lang="nl-BE" dirty="0"/>
            <a:t>Programmeren van oplossing</a:t>
          </a:r>
        </a:p>
      </dgm:t>
    </dgm:pt>
    <dgm:pt modelId="{9EE542A0-D0E6-4CE4-BDE9-F5B655772184}" type="parTrans" cxnId="{08E5206A-9E3B-43F4-B974-4DD40D933D9E}">
      <dgm:prSet/>
      <dgm:spPr/>
      <dgm:t>
        <a:bodyPr/>
        <a:lstStyle/>
        <a:p>
          <a:endParaRPr lang="nl-BE"/>
        </a:p>
      </dgm:t>
    </dgm:pt>
    <dgm:pt modelId="{A573406B-BF94-4824-92AD-E7BB7E3385CC}" type="sibTrans" cxnId="{08E5206A-9E3B-43F4-B974-4DD40D933D9E}">
      <dgm:prSet/>
      <dgm:spPr/>
      <dgm:t>
        <a:bodyPr/>
        <a:lstStyle/>
        <a:p>
          <a:endParaRPr lang="nl-BE"/>
        </a:p>
      </dgm:t>
    </dgm:pt>
    <dgm:pt modelId="{4E5C5EFB-6E55-445B-8783-DDAD9F0FFBD9}" type="pres">
      <dgm:prSet presAssocID="{534E060E-73AA-4F1D-9F02-C85F8ED6CE8C}" presName="CompostProcess" presStyleCnt="0">
        <dgm:presLayoutVars>
          <dgm:dir/>
          <dgm:resizeHandles val="exact"/>
        </dgm:presLayoutVars>
      </dgm:prSet>
      <dgm:spPr/>
    </dgm:pt>
    <dgm:pt modelId="{8AF7E7EF-C850-461F-A0CC-B6508FD345B1}" type="pres">
      <dgm:prSet presAssocID="{534E060E-73AA-4F1D-9F02-C85F8ED6CE8C}" presName="arrow" presStyleLbl="bgShp" presStyleIdx="0" presStyleCnt="1"/>
      <dgm:spPr>
        <a:solidFill>
          <a:srgbClr val="00B0F0"/>
        </a:solidFill>
      </dgm:spPr>
    </dgm:pt>
    <dgm:pt modelId="{AF27BB8F-F5E8-4E28-8F54-4BC424719E05}" type="pres">
      <dgm:prSet presAssocID="{534E060E-73AA-4F1D-9F02-C85F8ED6CE8C}" presName="linearProcess" presStyleCnt="0"/>
      <dgm:spPr/>
    </dgm:pt>
    <dgm:pt modelId="{BBA88321-4048-411D-AFB1-BDCFB33F0AA2}" type="pres">
      <dgm:prSet presAssocID="{B1E392CD-49F6-4CC2-886D-95C8658863C0}" presName="textNode" presStyleLbl="node1" presStyleIdx="0" presStyleCnt="3">
        <dgm:presLayoutVars>
          <dgm:bulletEnabled val="1"/>
        </dgm:presLayoutVars>
      </dgm:prSet>
      <dgm:spPr/>
    </dgm:pt>
    <dgm:pt modelId="{6F0AF04E-9B8A-4A4E-B6E0-B6B56C2FA0B5}" type="pres">
      <dgm:prSet presAssocID="{F0F223BB-8E91-417F-AF9B-92D59285C584}" presName="sibTrans" presStyleCnt="0"/>
      <dgm:spPr/>
    </dgm:pt>
    <dgm:pt modelId="{6D604920-BDC6-4F52-AC0C-C9938DF2C1DE}" type="pres">
      <dgm:prSet presAssocID="{18766F40-CC50-45BB-9E0B-5872B045EFDD}" presName="textNode" presStyleLbl="node1" presStyleIdx="1" presStyleCnt="3">
        <dgm:presLayoutVars>
          <dgm:bulletEnabled val="1"/>
        </dgm:presLayoutVars>
      </dgm:prSet>
      <dgm:spPr/>
    </dgm:pt>
    <dgm:pt modelId="{4E2D7DAF-AD25-412C-89F2-0079D036A88F}" type="pres">
      <dgm:prSet presAssocID="{2B69DED9-62F6-4341-95CD-E486D3D77327}" presName="sibTrans" presStyleCnt="0"/>
      <dgm:spPr/>
    </dgm:pt>
    <dgm:pt modelId="{570867F4-D32A-433A-B665-E5097F94A369}" type="pres">
      <dgm:prSet presAssocID="{E33CA582-EC27-4398-9FAF-B3C3C71FD66D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415CD06-7587-4383-81F4-F13015A384A4}" type="presOf" srcId="{18766F40-CC50-45BB-9E0B-5872B045EFDD}" destId="{6D604920-BDC6-4F52-AC0C-C9938DF2C1DE}" srcOrd="0" destOrd="0" presId="urn:microsoft.com/office/officeart/2005/8/layout/hProcess9"/>
    <dgm:cxn modelId="{8078E20F-604A-4F41-ACFF-93A9EF494140}" type="presOf" srcId="{B1E392CD-49F6-4CC2-886D-95C8658863C0}" destId="{BBA88321-4048-411D-AFB1-BDCFB33F0AA2}" srcOrd="0" destOrd="0" presId="urn:microsoft.com/office/officeart/2005/8/layout/hProcess9"/>
    <dgm:cxn modelId="{E1A3615B-DE78-44C4-A70E-F648FE7291FD}" type="presOf" srcId="{E33CA582-EC27-4398-9FAF-B3C3C71FD66D}" destId="{570867F4-D32A-433A-B665-E5097F94A369}" srcOrd="0" destOrd="0" presId="urn:microsoft.com/office/officeart/2005/8/layout/hProcess9"/>
    <dgm:cxn modelId="{08E5206A-9E3B-43F4-B974-4DD40D933D9E}" srcId="{534E060E-73AA-4F1D-9F02-C85F8ED6CE8C}" destId="{E33CA582-EC27-4398-9FAF-B3C3C71FD66D}" srcOrd="2" destOrd="0" parTransId="{9EE542A0-D0E6-4CE4-BDE9-F5B655772184}" sibTransId="{A573406B-BF94-4824-92AD-E7BB7E3385CC}"/>
    <dgm:cxn modelId="{2399DC8A-C94C-492B-A252-3C83BB807108}" type="presOf" srcId="{534E060E-73AA-4F1D-9F02-C85F8ED6CE8C}" destId="{4E5C5EFB-6E55-445B-8783-DDAD9F0FFBD9}" srcOrd="0" destOrd="0" presId="urn:microsoft.com/office/officeart/2005/8/layout/hProcess9"/>
    <dgm:cxn modelId="{CF82F3B2-7739-4958-AF81-75E08A761D0E}" srcId="{534E060E-73AA-4F1D-9F02-C85F8ED6CE8C}" destId="{B1E392CD-49F6-4CC2-886D-95C8658863C0}" srcOrd="0" destOrd="0" parTransId="{B3DBEEFD-2934-4970-AF65-3FC90A418854}" sibTransId="{F0F223BB-8E91-417F-AF9B-92D59285C584}"/>
    <dgm:cxn modelId="{68A500E5-7F7F-4B2E-88CE-FF6243B465FA}" srcId="{534E060E-73AA-4F1D-9F02-C85F8ED6CE8C}" destId="{18766F40-CC50-45BB-9E0B-5872B045EFDD}" srcOrd="1" destOrd="0" parTransId="{507F6C5E-179D-4294-BA71-8767BD637098}" sibTransId="{2B69DED9-62F6-4341-95CD-E486D3D77327}"/>
    <dgm:cxn modelId="{26FDD4F0-5622-4A50-9B02-0DAB922D25AD}" type="presParOf" srcId="{4E5C5EFB-6E55-445B-8783-DDAD9F0FFBD9}" destId="{8AF7E7EF-C850-461F-A0CC-B6508FD345B1}" srcOrd="0" destOrd="0" presId="urn:microsoft.com/office/officeart/2005/8/layout/hProcess9"/>
    <dgm:cxn modelId="{179959D8-5756-4650-90DD-9D70AB977287}" type="presParOf" srcId="{4E5C5EFB-6E55-445B-8783-DDAD9F0FFBD9}" destId="{AF27BB8F-F5E8-4E28-8F54-4BC424719E05}" srcOrd="1" destOrd="0" presId="urn:microsoft.com/office/officeart/2005/8/layout/hProcess9"/>
    <dgm:cxn modelId="{8F788F73-6B41-48F6-9939-D41D90E4EFC2}" type="presParOf" srcId="{AF27BB8F-F5E8-4E28-8F54-4BC424719E05}" destId="{BBA88321-4048-411D-AFB1-BDCFB33F0AA2}" srcOrd="0" destOrd="0" presId="urn:microsoft.com/office/officeart/2005/8/layout/hProcess9"/>
    <dgm:cxn modelId="{636B88F6-4F16-440A-B87C-3E7E333D29BB}" type="presParOf" srcId="{AF27BB8F-F5E8-4E28-8F54-4BC424719E05}" destId="{6F0AF04E-9B8A-4A4E-B6E0-B6B56C2FA0B5}" srcOrd="1" destOrd="0" presId="urn:microsoft.com/office/officeart/2005/8/layout/hProcess9"/>
    <dgm:cxn modelId="{0D33FA92-E4B3-4305-843A-074E69E4281B}" type="presParOf" srcId="{AF27BB8F-F5E8-4E28-8F54-4BC424719E05}" destId="{6D604920-BDC6-4F52-AC0C-C9938DF2C1DE}" srcOrd="2" destOrd="0" presId="urn:microsoft.com/office/officeart/2005/8/layout/hProcess9"/>
    <dgm:cxn modelId="{1AA55887-5898-4B43-B715-8BDAA7A8CC49}" type="presParOf" srcId="{AF27BB8F-F5E8-4E28-8F54-4BC424719E05}" destId="{4E2D7DAF-AD25-412C-89F2-0079D036A88F}" srcOrd="3" destOrd="0" presId="urn:microsoft.com/office/officeart/2005/8/layout/hProcess9"/>
    <dgm:cxn modelId="{C7F7844F-B625-4A69-9232-08B8D6572D07}" type="presParOf" srcId="{AF27BB8F-F5E8-4E28-8F54-4BC424719E05}" destId="{570867F4-D32A-433A-B665-E5097F94A36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353B0C-FE75-4BE1-B9EA-C0D654021888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094C56-BE28-4962-BBD0-B862C4617E0A}">
      <dgm:prSet/>
      <dgm:spPr/>
      <dgm:t>
        <a:bodyPr/>
        <a:lstStyle/>
        <a:p>
          <a:r>
            <a:rPr lang="nl-BE" dirty="0"/>
            <a:t>Waarom hebben we programmeertalen nodig? </a:t>
          </a:r>
          <a:br>
            <a:rPr lang="nl-BE" dirty="0"/>
          </a:br>
          <a:r>
            <a:rPr lang="nl-BE" dirty="0"/>
            <a:t>Waarom niet gewoon bijvoorbeeld Engels gebruiken?</a:t>
          </a:r>
          <a:endParaRPr lang="en-US" dirty="0"/>
        </a:p>
      </dgm:t>
    </dgm:pt>
    <dgm:pt modelId="{235E6FBD-B686-4557-8822-84225E12BFA4}" type="parTrans" cxnId="{A036F501-6336-4F30-A2E1-30548E8FB9B9}">
      <dgm:prSet/>
      <dgm:spPr/>
      <dgm:t>
        <a:bodyPr/>
        <a:lstStyle/>
        <a:p>
          <a:endParaRPr lang="en-US"/>
        </a:p>
      </dgm:t>
    </dgm:pt>
    <dgm:pt modelId="{A427AB8D-6EF0-4E95-B9D5-3CCB050513F3}" type="sibTrans" cxnId="{A036F501-6336-4F30-A2E1-30548E8FB9B9}">
      <dgm:prSet/>
      <dgm:spPr/>
      <dgm:t>
        <a:bodyPr/>
        <a:lstStyle/>
        <a:p>
          <a:endParaRPr lang="en-US"/>
        </a:p>
      </dgm:t>
    </dgm:pt>
    <dgm:pt modelId="{B7C1011A-0281-4876-AEA3-2D1157CB5534}">
      <dgm:prSet/>
      <dgm:spPr/>
      <dgm:t>
        <a:bodyPr/>
        <a:lstStyle/>
        <a:p>
          <a:r>
            <a:rPr lang="nl-BE" dirty="0"/>
            <a:t>Computers zijn te dom om Engels te verstaan</a:t>
          </a:r>
          <a:endParaRPr lang="en-US" dirty="0"/>
        </a:p>
      </dgm:t>
    </dgm:pt>
    <dgm:pt modelId="{220166CC-D15D-4D35-932C-287C8BC72BD6}" type="parTrans" cxnId="{2D0C7B45-9CA4-47A3-9CCE-AD0E449F5E33}">
      <dgm:prSet/>
      <dgm:spPr/>
      <dgm:t>
        <a:bodyPr/>
        <a:lstStyle/>
        <a:p>
          <a:endParaRPr lang="en-US"/>
        </a:p>
      </dgm:t>
    </dgm:pt>
    <dgm:pt modelId="{69C11673-C50A-4893-AB00-01F536222C10}" type="sibTrans" cxnId="{2D0C7B45-9CA4-47A3-9CCE-AD0E449F5E33}">
      <dgm:prSet/>
      <dgm:spPr/>
      <dgm:t>
        <a:bodyPr/>
        <a:lstStyle/>
        <a:p>
          <a:endParaRPr lang="en-US"/>
        </a:p>
      </dgm:t>
    </dgm:pt>
    <dgm:pt modelId="{4FEFEA15-2CB4-47F0-A830-B3CB1F37B181}">
      <dgm:prSet/>
      <dgm:spPr/>
      <dgm:t>
        <a:bodyPr/>
        <a:lstStyle/>
        <a:p>
          <a:r>
            <a:rPr lang="nl-BE" dirty="0"/>
            <a:t>Engels zou een slechte programmeertaal zijn</a:t>
          </a:r>
          <a:endParaRPr lang="en-US" dirty="0"/>
        </a:p>
      </dgm:t>
    </dgm:pt>
    <dgm:pt modelId="{965BF7E5-311F-4B64-8CED-39E39BF6E645}" type="parTrans" cxnId="{1484EF97-32B5-4AF5-8FB3-B009A250206D}">
      <dgm:prSet/>
      <dgm:spPr/>
      <dgm:t>
        <a:bodyPr/>
        <a:lstStyle/>
        <a:p>
          <a:endParaRPr lang="en-US"/>
        </a:p>
      </dgm:t>
    </dgm:pt>
    <dgm:pt modelId="{06AC6B93-FC19-4D91-90AE-13EA2B6635EF}" type="sibTrans" cxnId="{1484EF97-32B5-4AF5-8FB3-B009A250206D}">
      <dgm:prSet/>
      <dgm:spPr/>
      <dgm:t>
        <a:bodyPr/>
        <a:lstStyle/>
        <a:p>
          <a:endParaRPr lang="en-US"/>
        </a:p>
      </dgm:t>
    </dgm:pt>
    <dgm:pt modelId="{860DACF5-3E93-4AB5-A44E-5F95B9BF4B3D}" type="pres">
      <dgm:prSet presAssocID="{F7353B0C-FE75-4BE1-B9EA-C0D65402188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1B255B5-AC7C-4BEF-B9A1-895946C0B499}" type="pres">
      <dgm:prSet presAssocID="{73094C56-BE28-4962-BBD0-B862C4617E0A}" presName="hierRoot1" presStyleCnt="0"/>
      <dgm:spPr/>
    </dgm:pt>
    <dgm:pt modelId="{040B9448-26F0-4FE7-A20E-222AD284DE1B}" type="pres">
      <dgm:prSet presAssocID="{73094C56-BE28-4962-BBD0-B862C4617E0A}" presName="composite" presStyleCnt="0"/>
      <dgm:spPr/>
    </dgm:pt>
    <dgm:pt modelId="{7B7525F3-DD34-474F-B017-FA7761FD849F}" type="pres">
      <dgm:prSet presAssocID="{73094C56-BE28-4962-BBD0-B862C4617E0A}" presName="background" presStyleLbl="node0" presStyleIdx="0" presStyleCnt="1"/>
      <dgm:spPr/>
    </dgm:pt>
    <dgm:pt modelId="{C6A09759-4613-46BC-AAF6-1A80F9C51467}" type="pres">
      <dgm:prSet presAssocID="{73094C56-BE28-4962-BBD0-B862C4617E0A}" presName="text" presStyleLbl="fgAcc0" presStyleIdx="0" presStyleCnt="1" custScaleX="409697">
        <dgm:presLayoutVars>
          <dgm:chPref val="3"/>
        </dgm:presLayoutVars>
      </dgm:prSet>
      <dgm:spPr/>
    </dgm:pt>
    <dgm:pt modelId="{2D7F70B3-EF67-42EC-ACAE-DB8B24F0CF42}" type="pres">
      <dgm:prSet presAssocID="{73094C56-BE28-4962-BBD0-B862C4617E0A}" presName="hierChild2" presStyleCnt="0"/>
      <dgm:spPr/>
    </dgm:pt>
    <dgm:pt modelId="{0537BFDC-8B34-4184-BDED-AD307EEB1C73}" type="pres">
      <dgm:prSet presAssocID="{220166CC-D15D-4D35-932C-287C8BC72BD6}" presName="Name10" presStyleLbl="parChTrans1D2" presStyleIdx="0" presStyleCnt="2"/>
      <dgm:spPr/>
    </dgm:pt>
    <dgm:pt modelId="{92C2BD41-67E1-4C05-AD19-3F30CF211A9C}" type="pres">
      <dgm:prSet presAssocID="{B7C1011A-0281-4876-AEA3-2D1157CB5534}" presName="hierRoot2" presStyleCnt="0"/>
      <dgm:spPr/>
    </dgm:pt>
    <dgm:pt modelId="{F1A1E276-7DB5-40F3-9486-20DEA840741E}" type="pres">
      <dgm:prSet presAssocID="{B7C1011A-0281-4876-AEA3-2D1157CB5534}" presName="composite2" presStyleCnt="0"/>
      <dgm:spPr/>
    </dgm:pt>
    <dgm:pt modelId="{B8F1ACDC-D69C-411C-87C5-8B383652418E}" type="pres">
      <dgm:prSet presAssocID="{B7C1011A-0281-4876-AEA3-2D1157CB5534}" presName="background2" presStyleLbl="node2" presStyleIdx="0" presStyleCnt="2"/>
      <dgm:spPr/>
    </dgm:pt>
    <dgm:pt modelId="{6CF85150-FB2D-4E0C-B676-5C4CDEC04922}" type="pres">
      <dgm:prSet presAssocID="{B7C1011A-0281-4876-AEA3-2D1157CB5534}" presName="text2" presStyleLbl="fgAcc2" presStyleIdx="0" presStyleCnt="2" custScaleX="195493">
        <dgm:presLayoutVars>
          <dgm:chPref val="3"/>
        </dgm:presLayoutVars>
      </dgm:prSet>
      <dgm:spPr/>
    </dgm:pt>
    <dgm:pt modelId="{0C020A56-4AB6-4F2C-BB67-2CAEF506C4B6}" type="pres">
      <dgm:prSet presAssocID="{B7C1011A-0281-4876-AEA3-2D1157CB5534}" presName="hierChild3" presStyleCnt="0"/>
      <dgm:spPr/>
    </dgm:pt>
    <dgm:pt modelId="{D45C3148-5E21-4265-855F-663E6300D7FA}" type="pres">
      <dgm:prSet presAssocID="{965BF7E5-311F-4B64-8CED-39E39BF6E645}" presName="Name10" presStyleLbl="parChTrans1D2" presStyleIdx="1" presStyleCnt="2"/>
      <dgm:spPr/>
    </dgm:pt>
    <dgm:pt modelId="{3C1041BC-83FF-46C7-A9CE-B837C96ED50A}" type="pres">
      <dgm:prSet presAssocID="{4FEFEA15-2CB4-47F0-A830-B3CB1F37B181}" presName="hierRoot2" presStyleCnt="0"/>
      <dgm:spPr/>
    </dgm:pt>
    <dgm:pt modelId="{3D58B39E-22A4-467A-A190-A1E4FA570BCC}" type="pres">
      <dgm:prSet presAssocID="{4FEFEA15-2CB4-47F0-A830-B3CB1F37B181}" presName="composite2" presStyleCnt="0"/>
      <dgm:spPr/>
    </dgm:pt>
    <dgm:pt modelId="{E4A23AD1-4E79-4448-AA87-4D0E754C83F2}" type="pres">
      <dgm:prSet presAssocID="{4FEFEA15-2CB4-47F0-A830-B3CB1F37B181}" presName="background2" presStyleLbl="node2" presStyleIdx="1" presStyleCnt="2"/>
      <dgm:spPr/>
    </dgm:pt>
    <dgm:pt modelId="{D8934DA7-7C64-4C51-9725-757E15BCF4F0}" type="pres">
      <dgm:prSet presAssocID="{4FEFEA15-2CB4-47F0-A830-B3CB1F37B181}" presName="text2" presStyleLbl="fgAcc2" presStyleIdx="1" presStyleCnt="2" custScaleX="185090">
        <dgm:presLayoutVars>
          <dgm:chPref val="3"/>
        </dgm:presLayoutVars>
      </dgm:prSet>
      <dgm:spPr/>
    </dgm:pt>
    <dgm:pt modelId="{969C6AA1-A3AF-4039-B235-5B6AB3DCD2DD}" type="pres">
      <dgm:prSet presAssocID="{4FEFEA15-2CB4-47F0-A830-B3CB1F37B181}" presName="hierChild3" presStyleCnt="0"/>
      <dgm:spPr/>
    </dgm:pt>
  </dgm:ptLst>
  <dgm:cxnLst>
    <dgm:cxn modelId="{A036F501-6336-4F30-A2E1-30548E8FB9B9}" srcId="{F7353B0C-FE75-4BE1-B9EA-C0D654021888}" destId="{73094C56-BE28-4962-BBD0-B862C4617E0A}" srcOrd="0" destOrd="0" parTransId="{235E6FBD-B686-4557-8822-84225E12BFA4}" sibTransId="{A427AB8D-6EF0-4E95-B9D5-3CCB050513F3}"/>
    <dgm:cxn modelId="{DD41665D-6A09-4903-BE1F-46E3380C39B2}" type="presOf" srcId="{F7353B0C-FE75-4BE1-B9EA-C0D654021888}" destId="{860DACF5-3E93-4AB5-A44E-5F95B9BF4B3D}" srcOrd="0" destOrd="0" presId="urn:microsoft.com/office/officeart/2005/8/layout/hierarchy1"/>
    <dgm:cxn modelId="{2D0C7B45-9CA4-47A3-9CCE-AD0E449F5E33}" srcId="{73094C56-BE28-4962-BBD0-B862C4617E0A}" destId="{B7C1011A-0281-4876-AEA3-2D1157CB5534}" srcOrd="0" destOrd="0" parTransId="{220166CC-D15D-4D35-932C-287C8BC72BD6}" sibTransId="{69C11673-C50A-4893-AB00-01F536222C10}"/>
    <dgm:cxn modelId="{A8CE3C70-BD4B-428E-8FE3-B77ED9269229}" type="presOf" srcId="{B7C1011A-0281-4876-AEA3-2D1157CB5534}" destId="{6CF85150-FB2D-4E0C-B676-5C4CDEC04922}" srcOrd="0" destOrd="0" presId="urn:microsoft.com/office/officeart/2005/8/layout/hierarchy1"/>
    <dgm:cxn modelId="{7B99F453-1E6B-4971-B9B2-1D71B473B6CB}" type="presOf" srcId="{965BF7E5-311F-4B64-8CED-39E39BF6E645}" destId="{D45C3148-5E21-4265-855F-663E6300D7FA}" srcOrd="0" destOrd="0" presId="urn:microsoft.com/office/officeart/2005/8/layout/hierarchy1"/>
    <dgm:cxn modelId="{1484EF97-32B5-4AF5-8FB3-B009A250206D}" srcId="{73094C56-BE28-4962-BBD0-B862C4617E0A}" destId="{4FEFEA15-2CB4-47F0-A830-B3CB1F37B181}" srcOrd="1" destOrd="0" parTransId="{965BF7E5-311F-4B64-8CED-39E39BF6E645}" sibTransId="{06AC6B93-FC19-4D91-90AE-13EA2B6635EF}"/>
    <dgm:cxn modelId="{FD02569A-557E-4E22-A743-4E8F17AC101D}" type="presOf" srcId="{4FEFEA15-2CB4-47F0-A830-B3CB1F37B181}" destId="{D8934DA7-7C64-4C51-9725-757E15BCF4F0}" srcOrd="0" destOrd="0" presId="urn:microsoft.com/office/officeart/2005/8/layout/hierarchy1"/>
    <dgm:cxn modelId="{617D6DC0-526E-4AA2-9933-9EC062411E72}" type="presOf" srcId="{73094C56-BE28-4962-BBD0-B862C4617E0A}" destId="{C6A09759-4613-46BC-AAF6-1A80F9C51467}" srcOrd="0" destOrd="0" presId="urn:microsoft.com/office/officeart/2005/8/layout/hierarchy1"/>
    <dgm:cxn modelId="{41A831F0-8FD9-4D30-B3DC-FCCC1D5E9FFA}" type="presOf" srcId="{220166CC-D15D-4D35-932C-287C8BC72BD6}" destId="{0537BFDC-8B34-4184-BDED-AD307EEB1C73}" srcOrd="0" destOrd="0" presId="urn:microsoft.com/office/officeart/2005/8/layout/hierarchy1"/>
    <dgm:cxn modelId="{DBA347A3-CD4A-4ED0-B4D7-7DCDC6CA9AD8}" type="presParOf" srcId="{860DACF5-3E93-4AB5-A44E-5F95B9BF4B3D}" destId="{31B255B5-AC7C-4BEF-B9A1-895946C0B499}" srcOrd="0" destOrd="0" presId="urn:microsoft.com/office/officeart/2005/8/layout/hierarchy1"/>
    <dgm:cxn modelId="{900E2183-0AEC-4A63-8082-9E3EA5A76F17}" type="presParOf" srcId="{31B255B5-AC7C-4BEF-B9A1-895946C0B499}" destId="{040B9448-26F0-4FE7-A20E-222AD284DE1B}" srcOrd="0" destOrd="0" presId="urn:microsoft.com/office/officeart/2005/8/layout/hierarchy1"/>
    <dgm:cxn modelId="{88E89BDA-F7EF-4FEB-B9D6-4F83F8B0149C}" type="presParOf" srcId="{040B9448-26F0-4FE7-A20E-222AD284DE1B}" destId="{7B7525F3-DD34-474F-B017-FA7761FD849F}" srcOrd="0" destOrd="0" presId="urn:microsoft.com/office/officeart/2005/8/layout/hierarchy1"/>
    <dgm:cxn modelId="{46733A1B-A405-40FC-9DF9-63A3336C5259}" type="presParOf" srcId="{040B9448-26F0-4FE7-A20E-222AD284DE1B}" destId="{C6A09759-4613-46BC-AAF6-1A80F9C51467}" srcOrd="1" destOrd="0" presId="urn:microsoft.com/office/officeart/2005/8/layout/hierarchy1"/>
    <dgm:cxn modelId="{D194632E-B083-4895-ABBC-F44EC754599D}" type="presParOf" srcId="{31B255B5-AC7C-4BEF-B9A1-895946C0B499}" destId="{2D7F70B3-EF67-42EC-ACAE-DB8B24F0CF42}" srcOrd="1" destOrd="0" presId="urn:microsoft.com/office/officeart/2005/8/layout/hierarchy1"/>
    <dgm:cxn modelId="{6B971EFB-2227-4821-A800-FFB7BDADE7DC}" type="presParOf" srcId="{2D7F70B3-EF67-42EC-ACAE-DB8B24F0CF42}" destId="{0537BFDC-8B34-4184-BDED-AD307EEB1C73}" srcOrd="0" destOrd="0" presId="urn:microsoft.com/office/officeart/2005/8/layout/hierarchy1"/>
    <dgm:cxn modelId="{1E5A365C-727F-40A3-995D-0F5E23ED5460}" type="presParOf" srcId="{2D7F70B3-EF67-42EC-ACAE-DB8B24F0CF42}" destId="{92C2BD41-67E1-4C05-AD19-3F30CF211A9C}" srcOrd="1" destOrd="0" presId="urn:microsoft.com/office/officeart/2005/8/layout/hierarchy1"/>
    <dgm:cxn modelId="{F09EC545-29BA-4893-BE3D-DB5CDDE6CED9}" type="presParOf" srcId="{92C2BD41-67E1-4C05-AD19-3F30CF211A9C}" destId="{F1A1E276-7DB5-40F3-9486-20DEA840741E}" srcOrd="0" destOrd="0" presId="urn:microsoft.com/office/officeart/2005/8/layout/hierarchy1"/>
    <dgm:cxn modelId="{E29289AD-98E8-4E36-808C-E966E73EF5A9}" type="presParOf" srcId="{F1A1E276-7DB5-40F3-9486-20DEA840741E}" destId="{B8F1ACDC-D69C-411C-87C5-8B383652418E}" srcOrd="0" destOrd="0" presId="urn:microsoft.com/office/officeart/2005/8/layout/hierarchy1"/>
    <dgm:cxn modelId="{8EE3B1A3-BB07-47E1-97BB-22AA9167EE26}" type="presParOf" srcId="{F1A1E276-7DB5-40F3-9486-20DEA840741E}" destId="{6CF85150-FB2D-4E0C-B676-5C4CDEC04922}" srcOrd="1" destOrd="0" presId="urn:microsoft.com/office/officeart/2005/8/layout/hierarchy1"/>
    <dgm:cxn modelId="{DDDA8CC7-B439-4AD7-9C1A-E94ADEEC1487}" type="presParOf" srcId="{92C2BD41-67E1-4C05-AD19-3F30CF211A9C}" destId="{0C020A56-4AB6-4F2C-BB67-2CAEF506C4B6}" srcOrd="1" destOrd="0" presId="urn:microsoft.com/office/officeart/2005/8/layout/hierarchy1"/>
    <dgm:cxn modelId="{D195E56D-5BB7-42BB-8FE4-60C8E02F7881}" type="presParOf" srcId="{2D7F70B3-EF67-42EC-ACAE-DB8B24F0CF42}" destId="{D45C3148-5E21-4265-855F-663E6300D7FA}" srcOrd="2" destOrd="0" presId="urn:microsoft.com/office/officeart/2005/8/layout/hierarchy1"/>
    <dgm:cxn modelId="{57E8A3CC-0F38-418C-9372-13C4F02D06EB}" type="presParOf" srcId="{2D7F70B3-EF67-42EC-ACAE-DB8B24F0CF42}" destId="{3C1041BC-83FF-46C7-A9CE-B837C96ED50A}" srcOrd="3" destOrd="0" presId="urn:microsoft.com/office/officeart/2005/8/layout/hierarchy1"/>
    <dgm:cxn modelId="{83961951-3075-4313-BBDF-D2F9ABF04B4A}" type="presParOf" srcId="{3C1041BC-83FF-46C7-A9CE-B837C96ED50A}" destId="{3D58B39E-22A4-467A-A190-A1E4FA570BCC}" srcOrd="0" destOrd="0" presId="urn:microsoft.com/office/officeart/2005/8/layout/hierarchy1"/>
    <dgm:cxn modelId="{24BC79C5-B985-4F23-AFB2-3CB85F14F28B}" type="presParOf" srcId="{3D58B39E-22A4-467A-A190-A1E4FA570BCC}" destId="{E4A23AD1-4E79-4448-AA87-4D0E754C83F2}" srcOrd="0" destOrd="0" presId="urn:microsoft.com/office/officeart/2005/8/layout/hierarchy1"/>
    <dgm:cxn modelId="{FF5EBF9B-2B6A-4321-BEBE-1510B6D767E6}" type="presParOf" srcId="{3D58B39E-22A4-467A-A190-A1E4FA570BCC}" destId="{D8934DA7-7C64-4C51-9725-757E15BCF4F0}" srcOrd="1" destOrd="0" presId="urn:microsoft.com/office/officeart/2005/8/layout/hierarchy1"/>
    <dgm:cxn modelId="{C0B5AC42-0BEA-4B75-86E1-11187C541A2C}" type="presParOf" srcId="{3C1041BC-83FF-46C7-A9CE-B837C96ED50A}" destId="{969C6AA1-A3AF-4039-B235-5B6AB3DCD2D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B87E67-8E2E-47A8-AFAD-C89AF04AECF0}" type="doc">
      <dgm:prSet loTypeId="urn:microsoft.com/office/officeart/2005/8/layout/hierarchy1" loCatId="hierarchy" qsTypeId="urn:microsoft.com/office/officeart/2005/8/quickstyle/simple5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29D95A06-8143-48F1-9C21-5DD335D19DEF}">
      <dgm:prSet/>
      <dgm:spPr/>
      <dgm:t>
        <a:bodyPr/>
        <a:lstStyle/>
        <a:p>
          <a:r>
            <a:rPr lang="nl-BE"/>
            <a:t>Heeft eigen woordenschat = </a:t>
          </a:r>
          <a:r>
            <a:rPr lang="nl-BE" b="1"/>
            <a:t>keywords</a:t>
          </a:r>
          <a:endParaRPr lang="en-US"/>
        </a:p>
      </dgm:t>
    </dgm:pt>
    <dgm:pt modelId="{A9995585-57BC-4E6F-8752-E105B3A08551}" type="parTrans" cxnId="{25A6E70F-6F0F-4C16-A0C3-E82B81C1DF9E}">
      <dgm:prSet/>
      <dgm:spPr/>
      <dgm:t>
        <a:bodyPr/>
        <a:lstStyle/>
        <a:p>
          <a:endParaRPr lang="en-US"/>
        </a:p>
      </dgm:t>
    </dgm:pt>
    <dgm:pt modelId="{178C23D4-D507-478A-944E-1ECE8552E9F1}" type="sibTrans" cxnId="{25A6E70F-6F0F-4C16-A0C3-E82B81C1DF9E}">
      <dgm:prSet/>
      <dgm:spPr/>
      <dgm:t>
        <a:bodyPr/>
        <a:lstStyle/>
        <a:p>
          <a:endParaRPr lang="en-US"/>
        </a:p>
      </dgm:t>
    </dgm:pt>
    <dgm:pt modelId="{CE8846CE-E9AF-4ED5-A275-A077B8AFEF9B}">
      <dgm:prSet/>
      <dgm:spPr/>
      <dgm:t>
        <a:bodyPr/>
        <a:lstStyle/>
        <a:p>
          <a:r>
            <a:rPr lang="nl-BE"/>
            <a:t>Heeft eigen grammaticale regels= </a:t>
          </a:r>
          <a:r>
            <a:rPr lang="nl-BE" b="1"/>
            <a:t>syntax</a:t>
          </a:r>
          <a:endParaRPr lang="en-US"/>
        </a:p>
      </dgm:t>
    </dgm:pt>
    <dgm:pt modelId="{A2D58144-D4E1-4C4D-8CA6-90A7C2CC233E}" type="parTrans" cxnId="{3D6F7E60-E3AC-4D93-8727-52EF39862181}">
      <dgm:prSet/>
      <dgm:spPr/>
      <dgm:t>
        <a:bodyPr/>
        <a:lstStyle/>
        <a:p>
          <a:endParaRPr lang="en-US"/>
        </a:p>
      </dgm:t>
    </dgm:pt>
    <dgm:pt modelId="{DF940E18-80A4-4CAF-BFD9-3D956D08CF01}" type="sibTrans" cxnId="{3D6F7E60-E3AC-4D93-8727-52EF39862181}">
      <dgm:prSet/>
      <dgm:spPr/>
      <dgm:t>
        <a:bodyPr/>
        <a:lstStyle/>
        <a:p>
          <a:endParaRPr lang="en-US"/>
        </a:p>
      </dgm:t>
    </dgm:pt>
    <dgm:pt modelId="{F7114E50-5797-42AD-AE60-A8F11E578593}" type="pres">
      <dgm:prSet presAssocID="{F1B87E67-8E2E-47A8-AFAD-C89AF04AECF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B4F0EA-DC22-4C4F-A2ED-783D59F66C6A}" type="pres">
      <dgm:prSet presAssocID="{29D95A06-8143-48F1-9C21-5DD335D19DEF}" presName="hierRoot1" presStyleCnt="0"/>
      <dgm:spPr/>
    </dgm:pt>
    <dgm:pt modelId="{346F1EED-706C-4AC5-8B8C-A5B34026CE6D}" type="pres">
      <dgm:prSet presAssocID="{29D95A06-8143-48F1-9C21-5DD335D19DEF}" presName="composite" presStyleCnt="0"/>
      <dgm:spPr/>
    </dgm:pt>
    <dgm:pt modelId="{47DA61E4-8E72-406E-BD20-AC680A30B358}" type="pres">
      <dgm:prSet presAssocID="{29D95A06-8143-48F1-9C21-5DD335D19DEF}" presName="background" presStyleLbl="node0" presStyleIdx="0" presStyleCnt="2"/>
      <dgm:spPr/>
    </dgm:pt>
    <dgm:pt modelId="{E065FFC8-0E05-41EE-B1AA-43AA96A0A4DC}" type="pres">
      <dgm:prSet presAssocID="{29D95A06-8143-48F1-9C21-5DD335D19DEF}" presName="text" presStyleLbl="fgAcc0" presStyleIdx="0" presStyleCnt="2">
        <dgm:presLayoutVars>
          <dgm:chPref val="3"/>
        </dgm:presLayoutVars>
      </dgm:prSet>
      <dgm:spPr/>
    </dgm:pt>
    <dgm:pt modelId="{A1F93D27-8F53-4601-B2FB-9218ECE5750F}" type="pres">
      <dgm:prSet presAssocID="{29D95A06-8143-48F1-9C21-5DD335D19DEF}" presName="hierChild2" presStyleCnt="0"/>
      <dgm:spPr/>
    </dgm:pt>
    <dgm:pt modelId="{5935526C-A5A0-4748-A8A0-33BDA8768531}" type="pres">
      <dgm:prSet presAssocID="{CE8846CE-E9AF-4ED5-A275-A077B8AFEF9B}" presName="hierRoot1" presStyleCnt="0"/>
      <dgm:spPr/>
    </dgm:pt>
    <dgm:pt modelId="{42982C85-00BE-47E8-BE06-BDAF0C2B4A92}" type="pres">
      <dgm:prSet presAssocID="{CE8846CE-E9AF-4ED5-A275-A077B8AFEF9B}" presName="composite" presStyleCnt="0"/>
      <dgm:spPr/>
    </dgm:pt>
    <dgm:pt modelId="{B1CF871C-86FE-4D5A-A7E1-F1172E2BA341}" type="pres">
      <dgm:prSet presAssocID="{CE8846CE-E9AF-4ED5-A275-A077B8AFEF9B}" presName="background" presStyleLbl="node0" presStyleIdx="1" presStyleCnt="2"/>
      <dgm:spPr/>
    </dgm:pt>
    <dgm:pt modelId="{C72394B9-6E6A-4F58-B51E-00A5C896094A}" type="pres">
      <dgm:prSet presAssocID="{CE8846CE-E9AF-4ED5-A275-A077B8AFEF9B}" presName="text" presStyleLbl="fgAcc0" presStyleIdx="1" presStyleCnt="2">
        <dgm:presLayoutVars>
          <dgm:chPref val="3"/>
        </dgm:presLayoutVars>
      </dgm:prSet>
      <dgm:spPr/>
    </dgm:pt>
    <dgm:pt modelId="{3CB69EE9-0D93-4ADF-B645-4EFF8B4F1C30}" type="pres">
      <dgm:prSet presAssocID="{CE8846CE-E9AF-4ED5-A275-A077B8AFEF9B}" presName="hierChild2" presStyleCnt="0"/>
      <dgm:spPr/>
    </dgm:pt>
  </dgm:ptLst>
  <dgm:cxnLst>
    <dgm:cxn modelId="{25A6E70F-6F0F-4C16-A0C3-E82B81C1DF9E}" srcId="{F1B87E67-8E2E-47A8-AFAD-C89AF04AECF0}" destId="{29D95A06-8143-48F1-9C21-5DD335D19DEF}" srcOrd="0" destOrd="0" parTransId="{A9995585-57BC-4E6F-8752-E105B3A08551}" sibTransId="{178C23D4-D507-478A-944E-1ECE8552E9F1}"/>
    <dgm:cxn modelId="{3A30E814-2E90-4EBB-A3DB-A7A188A2CCAD}" type="presOf" srcId="{F1B87E67-8E2E-47A8-AFAD-C89AF04AECF0}" destId="{F7114E50-5797-42AD-AE60-A8F11E578593}" srcOrd="0" destOrd="0" presId="urn:microsoft.com/office/officeart/2005/8/layout/hierarchy1"/>
    <dgm:cxn modelId="{3D6F7E60-E3AC-4D93-8727-52EF39862181}" srcId="{F1B87E67-8E2E-47A8-AFAD-C89AF04AECF0}" destId="{CE8846CE-E9AF-4ED5-A275-A077B8AFEF9B}" srcOrd="1" destOrd="0" parTransId="{A2D58144-D4E1-4C4D-8CA6-90A7C2CC233E}" sibTransId="{DF940E18-80A4-4CAF-BFD9-3D956D08CF01}"/>
    <dgm:cxn modelId="{DF21D8CE-6AA6-41F7-BBD4-354D9B19EF6F}" type="presOf" srcId="{CE8846CE-E9AF-4ED5-A275-A077B8AFEF9B}" destId="{C72394B9-6E6A-4F58-B51E-00A5C896094A}" srcOrd="0" destOrd="0" presId="urn:microsoft.com/office/officeart/2005/8/layout/hierarchy1"/>
    <dgm:cxn modelId="{ABE4FEE5-661B-4AA7-9547-7D5BE17A1B1A}" type="presOf" srcId="{29D95A06-8143-48F1-9C21-5DD335D19DEF}" destId="{E065FFC8-0E05-41EE-B1AA-43AA96A0A4DC}" srcOrd="0" destOrd="0" presId="urn:microsoft.com/office/officeart/2005/8/layout/hierarchy1"/>
    <dgm:cxn modelId="{715D51CE-9126-45CD-8873-F3764E6BEB83}" type="presParOf" srcId="{F7114E50-5797-42AD-AE60-A8F11E578593}" destId="{A7B4F0EA-DC22-4C4F-A2ED-783D59F66C6A}" srcOrd="0" destOrd="0" presId="urn:microsoft.com/office/officeart/2005/8/layout/hierarchy1"/>
    <dgm:cxn modelId="{3FA93FF3-8C74-4AAE-A70E-24EB881DBA84}" type="presParOf" srcId="{A7B4F0EA-DC22-4C4F-A2ED-783D59F66C6A}" destId="{346F1EED-706C-4AC5-8B8C-A5B34026CE6D}" srcOrd="0" destOrd="0" presId="urn:microsoft.com/office/officeart/2005/8/layout/hierarchy1"/>
    <dgm:cxn modelId="{244862E8-88C5-45C6-9A8C-D4AF9DA5E846}" type="presParOf" srcId="{346F1EED-706C-4AC5-8B8C-A5B34026CE6D}" destId="{47DA61E4-8E72-406E-BD20-AC680A30B358}" srcOrd="0" destOrd="0" presId="urn:microsoft.com/office/officeart/2005/8/layout/hierarchy1"/>
    <dgm:cxn modelId="{F337AE90-3D1F-49DD-8E8B-6749111E56FD}" type="presParOf" srcId="{346F1EED-706C-4AC5-8B8C-A5B34026CE6D}" destId="{E065FFC8-0E05-41EE-B1AA-43AA96A0A4DC}" srcOrd="1" destOrd="0" presId="urn:microsoft.com/office/officeart/2005/8/layout/hierarchy1"/>
    <dgm:cxn modelId="{2DF9A74D-75D0-490A-A0BF-2A7D006B1BA8}" type="presParOf" srcId="{A7B4F0EA-DC22-4C4F-A2ED-783D59F66C6A}" destId="{A1F93D27-8F53-4601-B2FB-9218ECE5750F}" srcOrd="1" destOrd="0" presId="urn:microsoft.com/office/officeart/2005/8/layout/hierarchy1"/>
    <dgm:cxn modelId="{80A44279-4104-4F95-A187-97B68A2F38D5}" type="presParOf" srcId="{F7114E50-5797-42AD-AE60-A8F11E578593}" destId="{5935526C-A5A0-4748-A8A0-33BDA8768531}" srcOrd="1" destOrd="0" presId="urn:microsoft.com/office/officeart/2005/8/layout/hierarchy1"/>
    <dgm:cxn modelId="{448EAE8C-DE45-41DC-BED9-8102A08B219B}" type="presParOf" srcId="{5935526C-A5A0-4748-A8A0-33BDA8768531}" destId="{42982C85-00BE-47E8-BE06-BDAF0C2B4A92}" srcOrd="0" destOrd="0" presId="urn:microsoft.com/office/officeart/2005/8/layout/hierarchy1"/>
    <dgm:cxn modelId="{96875503-224D-4797-8A36-75A2D033B290}" type="presParOf" srcId="{42982C85-00BE-47E8-BE06-BDAF0C2B4A92}" destId="{B1CF871C-86FE-4D5A-A7E1-F1172E2BA341}" srcOrd="0" destOrd="0" presId="urn:microsoft.com/office/officeart/2005/8/layout/hierarchy1"/>
    <dgm:cxn modelId="{8BD17F4E-788D-4259-9493-7F9123145671}" type="presParOf" srcId="{42982C85-00BE-47E8-BE06-BDAF0C2B4A92}" destId="{C72394B9-6E6A-4F58-B51E-00A5C896094A}" srcOrd="1" destOrd="0" presId="urn:microsoft.com/office/officeart/2005/8/layout/hierarchy1"/>
    <dgm:cxn modelId="{39AC9FE5-54EB-40CE-8742-7A7C6B4C3826}" type="presParOf" srcId="{5935526C-A5A0-4748-A8A0-33BDA8768531}" destId="{3CB69EE9-0D93-4ADF-B645-4EFF8B4F1C3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F71FB-7468-4323-8FFA-15AE729E4486}">
      <dsp:nvSpPr>
        <dsp:cNvPr id="0" name=""/>
        <dsp:cNvSpPr/>
      </dsp:nvSpPr>
      <dsp:spPr>
        <a:xfrm rot="5400000">
          <a:off x="3317325" y="1164677"/>
          <a:ext cx="1022839" cy="116446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6512A89-C0EC-4EF2-B04B-28BC5CF8B224}">
      <dsp:nvSpPr>
        <dsp:cNvPr id="0" name=""/>
        <dsp:cNvSpPr/>
      </dsp:nvSpPr>
      <dsp:spPr>
        <a:xfrm>
          <a:off x="3046334" y="30838"/>
          <a:ext cx="1721859" cy="120524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600" kern="1200" dirty="0"/>
            <a:t>Hogere programmeertaal</a:t>
          </a:r>
        </a:p>
      </dsp:txBody>
      <dsp:txXfrm>
        <a:off x="3105180" y="89684"/>
        <a:ext cx="1604167" cy="1087554"/>
      </dsp:txXfrm>
    </dsp:sp>
    <dsp:sp modelId="{A6D9EB55-6E39-47E7-AEF3-1FD3322C75F4}">
      <dsp:nvSpPr>
        <dsp:cNvPr id="0" name=""/>
        <dsp:cNvSpPr/>
      </dsp:nvSpPr>
      <dsp:spPr>
        <a:xfrm>
          <a:off x="4768194" y="145786"/>
          <a:ext cx="1252316" cy="974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1200" kern="1200" dirty="0"/>
            <a:t>C#, Java, etc.</a:t>
          </a:r>
        </a:p>
      </dsp:txBody>
      <dsp:txXfrm>
        <a:off x="4768194" y="145786"/>
        <a:ext cx="1252316" cy="974133"/>
      </dsp:txXfrm>
    </dsp:sp>
    <dsp:sp modelId="{15623209-447C-4184-9202-A148326A4F9F}">
      <dsp:nvSpPr>
        <dsp:cNvPr id="0" name=""/>
        <dsp:cNvSpPr/>
      </dsp:nvSpPr>
      <dsp:spPr>
        <a:xfrm rot="5400000">
          <a:off x="4744930" y="2518566"/>
          <a:ext cx="1022839" cy="116446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48491E2-273F-4005-9C2E-B72740C90DE5}">
      <dsp:nvSpPr>
        <dsp:cNvPr id="0" name=""/>
        <dsp:cNvSpPr/>
      </dsp:nvSpPr>
      <dsp:spPr>
        <a:xfrm>
          <a:off x="4473939" y="1384727"/>
          <a:ext cx="1721859" cy="120524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600" kern="1200" dirty="0"/>
            <a:t>Machine taal</a:t>
          </a:r>
        </a:p>
      </dsp:txBody>
      <dsp:txXfrm>
        <a:off x="4532785" y="1443573"/>
        <a:ext cx="1604167" cy="1087554"/>
      </dsp:txXfrm>
    </dsp:sp>
    <dsp:sp modelId="{26F29DF8-AE2D-44A0-8FD2-4B78E8B2E138}">
      <dsp:nvSpPr>
        <dsp:cNvPr id="0" name=""/>
        <dsp:cNvSpPr/>
      </dsp:nvSpPr>
      <dsp:spPr>
        <a:xfrm>
          <a:off x="6195799" y="1499675"/>
          <a:ext cx="1252316" cy="974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1200" kern="1200" dirty="0"/>
            <a:t>Assembler </a:t>
          </a:r>
        </a:p>
      </dsp:txBody>
      <dsp:txXfrm>
        <a:off x="6195799" y="1499675"/>
        <a:ext cx="1252316" cy="974133"/>
      </dsp:txXfrm>
    </dsp:sp>
    <dsp:sp modelId="{FC7F3006-69D1-497C-B915-164311918822}">
      <dsp:nvSpPr>
        <dsp:cNvPr id="0" name=""/>
        <dsp:cNvSpPr/>
      </dsp:nvSpPr>
      <dsp:spPr>
        <a:xfrm rot="5400000">
          <a:off x="6172534" y="3872455"/>
          <a:ext cx="1022839" cy="116446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C0A1839-0449-4C0C-A3F4-9720456D6F63}">
      <dsp:nvSpPr>
        <dsp:cNvPr id="0" name=""/>
        <dsp:cNvSpPr/>
      </dsp:nvSpPr>
      <dsp:spPr>
        <a:xfrm>
          <a:off x="5901544" y="2738616"/>
          <a:ext cx="1721859" cy="120524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600" kern="1200" dirty="0"/>
            <a:t>0’n en 1’n </a:t>
          </a:r>
        </a:p>
      </dsp:txBody>
      <dsp:txXfrm>
        <a:off x="5960390" y="2797462"/>
        <a:ext cx="1604167" cy="1087554"/>
      </dsp:txXfrm>
    </dsp:sp>
    <dsp:sp modelId="{A3DD3A3E-437D-4DFA-986E-29FBD4A87183}">
      <dsp:nvSpPr>
        <dsp:cNvPr id="0" name=""/>
        <dsp:cNvSpPr/>
      </dsp:nvSpPr>
      <dsp:spPr>
        <a:xfrm>
          <a:off x="7623404" y="2853564"/>
          <a:ext cx="1252316" cy="974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A83A9-04F5-4D68-B35B-0759FF27D737}">
      <dsp:nvSpPr>
        <dsp:cNvPr id="0" name=""/>
        <dsp:cNvSpPr/>
      </dsp:nvSpPr>
      <dsp:spPr>
        <a:xfrm>
          <a:off x="7329149" y="4092506"/>
          <a:ext cx="1721859" cy="120524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600" kern="1200" dirty="0"/>
            <a:t>Stroom en spanning</a:t>
          </a:r>
        </a:p>
      </dsp:txBody>
      <dsp:txXfrm>
        <a:off x="7387995" y="4151352"/>
        <a:ext cx="1604167" cy="10875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89645F-EB66-47FA-8F34-FC2865DDD173}">
      <dsp:nvSpPr>
        <dsp:cNvPr id="0" name=""/>
        <dsp:cNvSpPr/>
      </dsp:nvSpPr>
      <dsp:spPr>
        <a:xfrm>
          <a:off x="10879" y="516601"/>
          <a:ext cx="5273183" cy="1581955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328" tIns="195328" rIns="195328" bIns="19532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b="1" kern="1200"/>
            <a:t>Data </a:t>
          </a:r>
          <a:endParaRPr lang="en-US" sz="2800" kern="1200"/>
        </a:p>
      </dsp:txBody>
      <dsp:txXfrm>
        <a:off x="485466" y="516601"/>
        <a:ext cx="4324010" cy="1581955"/>
      </dsp:txXfrm>
    </dsp:sp>
    <dsp:sp modelId="{68519EDF-8B6D-4472-A031-DAAFBCF3BD41}">
      <dsp:nvSpPr>
        <dsp:cNvPr id="0" name=""/>
        <dsp:cNvSpPr/>
      </dsp:nvSpPr>
      <dsp:spPr>
        <a:xfrm>
          <a:off x="10879" y="2098556"/>
          <a:ext cx="4798597" cy="173618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9196" tIns="379196" rIns="379196" bIns="758392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kern="1200"/>
            <a:t>0’n en 1’n op harde schijf van computer (</a:t>
          </a:r>
          <a:r>
            <a:rPr lang="nl-BE" sz="2000" u="sng" kern="1200"/>
            <a:t>bits zonder betekenis</a:t>
          </a:r>
          <a:r>
            <a:rPr lang="nl-BE" sz="2000" kern="1200"/>
            <a:t>)</a:t>
          </a:r>
          <a:endParaRPr lang="en-US" sz="2000" kern="1200"/>
        </a:p>
      </dsp:txBody>
      <dsp:txXfrm>
        <a:off x="10879" y="2098556"/>
        <a:ext cx="4798597" cy="1736180"/>
      </dsp:txXfrm>
    </dsp:sp>
    <dsp:sp modelId="{91837F55-A0AC-46C5-9A75-CEF231CD9E6B}">
      <dsp:nvSpPr>
        <dsp:cNvPr id="0" name=""/>
        <dsp:cNvSpPr/>
      </dsp:nvSpPr>
      <dsp:spPr>
        <a:xfrm>
          <a:off x="5231536" y="516601"/>
          <a:ext cx="5273183" cy="1581955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328" tIns="195328" rIns="195328" bIns="19532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b="1" kern="1200"/>
            <a:t>Informatie</a:t>
          </a:r>
          <a:endParaRPr lang="en-US" sz="2800" kern="1200"/>
        </a:p>
      </dsp:txBody>
      <dsp:txXfrm>
        <a:off x="5706123" y="516601"/>
        <a:ext cx="4324010" cy="1581955"/>
      </dsp:txXfrm>
    </dsp:sp>
    <dsp:sp modelId="{AB739FBD-08D9-4E9E-85A0-66595DD0AA16}">
      <dsp:nvSpPr>
        <dsp:cNvPr id="0" name=""/>
        <dsp:cNvSpPr/>
      </dsp:nvSpPr>
      <dsp:spPr>
        <a:xfrm>
          <a:off x="5231536" y="2098556"/>
          <a:ext cx="4798597" cy="173618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9196" tIns="379196" rIns="379196" bIns="758392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kern="1200"/>
            <a:t>Interpretatie van de data</a:t>
          </a:r>
          <a:endParaRPr lang="en-US" sz="2000" kern="1200"/>
        </a:p>
      </dsp:txBody>
      <dsp:txXfrm>
        <a:off x="5231536" y="2098556"/>
        <a:ext cx="4798597" cy="17361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1FAB7-9544-444B-B7AE-D8D6B087BE77}">
      <dsp:nvSpPr>
        <dsp:cNvPr id="0" name=""/>
        <dsp:cNvSpPr/>
      </dsp:nvSpPr>
      <dsp:spPr>
        <a:xfrm rot="5400000">
          <a:off x="3039970" y="1271326"/>
          <a:ext cx="1124378" cy="128006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6512A89-C0EC-4EF2-B04B-28BC5CF8B224}">
      <dsp:nvSpPr>
        <dsp:cNvPr id="0" name=""/>
        <dsp:cNvSpPr/>
      </dsp:nvSpPr>
      <dsp:spPr>
        <a:xfrm>
          <a:off x="2742077" y="24930"/>
          <a:ext cx="1892792" cy="132489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 dirty="0"/>
            <a:t>Applicaties (Software)</a:t>
          </a:r>
        </a:p>
      </dsp:txBody>
      <dsp:txXfrm>
        <a:off x="2806765" y="89618"/>
        <a:ext cx="1763416" cy="1195517"/>
      </dsp:txXfrm>
    </dsp:sp>
    <dsp:sp modelId="{2332333E-311F-4CE3-B62D-AA8EA07D5A82}">
      <dsp:nvSpPr>
        <dsp:cNvPr id="0" name=""/>
        <dsp:cNvSpPr/>
      </dsp:nvSpPr>
      <dsp:spPr>
        <a:xfrm>
          <a:off x="4634870" y="151288"/>
          <a:ext cx="1376636" cy="1070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11C046-6A4B-4BBD-954B-9C1E88334F92}">
      <dsp:nvSpPr>
        <dsp:cNvPr id="0" name=""/>
        <dsp:cNvSpPr/>
      </dsp:nvSpPr>
      <dsp:spPr>
        <a:xfrm rot="5400000">
          <a:off x="4609296" y="2759619"/>
          <a:ext cx="1124378" cy="128006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5CE6949-52B9-491E-96ED-AE54E87A3698}">
      <dsp:nvSpPr>
        <dsp:cNvPr id="0" name=""/>
        <dsp:cNvSpPr/>
      </dsp:nvSpPr>
      <dsp:spPr>
        <a:xfrm>
          <a:off x="4311403" y="1513222"/>
          <a:ext cx="1892792" cy="132489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 dirty="0"/>
            <a:t>Besturingssysteem (OS)</a:t>
          </a:r>
        </a:p>
      </dsp:txBody>
      <dsp:txXfrm>
        <a:off x="4376091" y="1577910"/>
        <a:ext cx="1763416" cy="1195517"/>
      </dsp:txXfrm>
    </dsp:sp>
    <dsp:sp modelId="{34431386-544F-472A-8EDC-7EA9BF371294}">
      <dsp:nvSpPr>
        <dsp:cNvPr id="0" name=""/>
        <dsp:cNvSpPr/>
      </dsp:nvSpPr>
      <dsp:spPr>
        <a:xfrm>
          <a:off x="6204196" y="1639581"/>
          <a:ext cx="1376636" cy="1070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E747FB-2291-43BA-88AD-01C69D6C59A4}">
      <dsp:nvSpPr>
        <dsp:cNvPr id="0" name=""/>
        <dsp:cNvSpPr/>
      </dsp:nvSpPr>
      <dsp:spPr>
        <a:xfrm>
          <a:off x="5880729" y="3001514"/>
          <a:ext cx="1892792" cy="132489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 dirty="0"/>
            <a:t>Hardware</a:t>
          </a:r>
        </a:p>
      </dsp:txBody>
      <dsp:txXfrm>
        <a:off x="5945417" y="3066202"/>
        <a:ext cx="1763416" cy="11955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F7E7EF-C850-461F-A0CC-B6508FD345B1}">
      <dsp:nvSpPr>
        <dsp:cNvPr id="0" name=""/>
        <dsp:cNvSpPr/>
      </dsp:nvSpPr>
      <dsp:spPr>
        <a:xfrm>
          <a:off x="615910" y="0"/>
          <a:ext cx="6980316" cy="4902200"/>
        </a:xfrm>
        <a:prstGeom prst="rightArrow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A88321-4048-411D-AFB1-BDCFB33F0AA2}">
      <dsp:nvSpPr>
        <dsp:cNvPr id="0" name=""/>
        <dsp:cNvSpPr/>
      </dsp:nvSpPr>
      <dsp:spPr>
        <a:xfrm>
          <a:off x="8821" y="1470659"/>
          <a:ext cx="2643281" cy="196088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100" kern="1200" dirty="0"/>
            <a:t>Probleembeschrijving</a:t>
          </a:r>
        </a:p>
      </dsp:txBody>
      <dsp:txXfrm>
        <a:off x="104543" y="1566381"/>
        <a:ext cx="2451837" cy="1769436"/>
      </dsp:txXfrm>
    </dsp:sp>
    <dsp:sp modelId="{6D604920-BDC6-4F52-AC0C-C9938DF2C1DE}">
      <dsp:nvSpPr>
        <dsp:cNvPr id="0" name=""/>
        <dsp:cNvSpPr/>
      </dsp:nvSpPr>
      <dsp:spPr>
        <a:xfrm>
          <a:off x="2784427" y="1470659"/>
          <a:ext cx="2643281" cy="196088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100" kern="1200" dirty="0"/>
            <a:t>Oplossing voor probleem </a:t>
          </a:r>
        </a:p>
      </dsp:txBody>
      <dsp:txXfrm>
        <a:off x="2880149" y="1566381"/>
        <a:ext cx="2451837" cy="1769436"/>
      </dsp:txXfrm>
    </dsp:sp>
    <dsp:sp modelId="{570867F4-D32A-433A-B665-E5097F94A369}">
      <dsp:nvSpPr>
        <dsp:cNvPr id="0" name=""/>
        <dsp:cNvSpPr/>
      </dsp:nvSpPr>
      <dsp:spPr>
        <a:xfrm>
          <a:off x="5560033" y="1470659"/>
          <a:ext cx="2643281" cy="196088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100" kern="1200" dirty="0"/>
            <a:t>Programmeren van oplossing</a:t>
          </a:r>
        </a:p>
      </dsp:txBody>
      <dsp:txXfrm>
        <a:off x="5655755" y="1566381"/>
        <a:ext cx="2451837" cy="17694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5C3148-5E21-4265-855F-663E6300D7FA}">
      <dsp:nvSpPr>
        <dsp:cNvPr id="0" name=""/>
        <dsp:cNvSpPr/>
      </dsp:nvSpPr>
      <dsp:spPr>
        <a:xfrm>
          <a:off x="4955299" y="1193304"/>
          <a:ext cx="2045272" cy="546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2377"/>
              </a:lnTo>
              <a:lnTo>
                <a:pt x="2045272" y="372377"/>
              </a:lnTo>
              <a:lnTo>
                <a:pt x="2045272" y="5464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37BFDC-8B34-4184-BDED-AD307EEB1C73}">
      <dsp:nvSpPr>
        <dsp:cNvPr id="0" name=""/>
        <dsp:cNvSpPr/>
      </dsp:nvSpPr>
      <dsp:spPr>
        <a:xfrm>
          <a:off x="3007755" y="1193304"/>
          <a:ext cx="1947543" cy="546432"/>
        </a:xfrm>
        <a:custGeom>
          <a:avLst/>
          <a:gdLst/>
          <a:ahLst/>
          <a:cxnLst/>
          <a:rect l="0" t="0" r="0" b="0"/>
          <a:pathLst>
            <a:path>
              <a:moveTo>
                <a:pt x="1947543" y="0"/>
              </a:moveTo>
              <a:lnTo>
                <a:pt x="1947543" y="372377"/>
              </a:lnTo>
              <a:lnTo>
                <a:pt x="0" y="372377"/>
              </a:lnTo>
              <a:lnTo>
                <a:pt x="0" y="5464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525F3-DD34-474F-B017-FA7761FD849F}">
      <dsp:nvSpPr>
        <dsp:cNvPr id="0" name=""/>
        <dsp:cNvSpPr/>
      </dsp:nvSpPr>
      <dsp:spPr>
        <a:xfrm>
          <a:off x="1106501" y="233"/>
          <a:ext cx="7697595" cy="1193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6A09759-4613-46BC-AAF6-1A80F9C51467}">
      <dsp:nvSpPr>
        <dsp:cNvPr id="0" name=""/>
        <dsp:cNvSpPr/>
      </dsp:nvSpPr>
      <dsp:spPr>
        <a:xfrm>
          <a:off x="1315262" y="198557"/>
          <a:ext cx="7697595" cy="1193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/>
            <a:t>Waarom hebben we programmeertalen nodig? </a:t>
          </a:r>
          <a:br>
            <a:rPr lang="nl-BE" sz="2800" kern="1200" dirty="0"/>
          </a:br>
          <a:r>
            <a:rPr lang="nl-BE" sz="2800" kern="1200" dirty="0"/>
            <a:t>Waarom niet gewoon bijvoorbeeld Engels gebruiken?</a:t>
          </a:r>
          <a:endParaRPr lang="en-US" sz="2800" kern="1200" dirty="0"/>
        </a:p>
      </dsp:txBody>
      <dsp:txXfrm>
        <a:off x="1350206" y="233501"/>
        <a:ext cx="7627707" cy="1123182"/>
      </dsp:txXfrm>
    </dsp:sp>
    <dsp:sp modelId="{B8F1ACDC-D69C-411C-87C5-8B383652418E}">
      <dsp:nvSpPr>
        <dsp:cNvPr id="0" name=""/>
        <dsp:cNvSpPr/>
      </dsp:nvSpPr>
      <dsp:spPr>
        <a:xfrm>
          <a:off x="1171244" y="1739736"/>
          <a:ext cx="3673021" cy="1193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CF85150-FB2D-4E0C-B676-5C4CDEC04922}">
      <dsp:nvSpPr>
        <dsp:cNvPr id="0" name=""/>
        <dsp:cNvSpPr/>
      </dsp:nvSpPr>
      <dsp:spPr>
        <a:xfrm>
          <a:off x="1380005" y="1938059"/>
          <a:ext cx="3673021" cy="1193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/>
            <a:t>Computers zijn te dom om Engels te verstaan</a:t>
          </a:r>
          <a:endParaRPr lang="en-US" sz="2800" kern="1200" dirty="0"/>
        </a:p>
      </dsp:txBody>
      <dsp:txXfrm>
        <a:off x="1414949" y="1973003"/>
        <a:ext cx="3603133" cy="1123182"/>
      </dsp:txXfrm>
    </dsp:sp>
    <dsp:sp modelId="{E4A23AD1-4E79-4448-AA87-4D0E754C83F2}">
      <dsp:nvSpPr>
        <dsp:cNvPr id="0" name=""/>
        <dsp:cNvSpPr/>
      </dsp:nvSpPr>
      <dsp:spPr>
        <a:xfrm>
          <a:off x="5261789" y="1739736"/>
          <a:ext cx="3477565" cy="1193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8934DA7-7C64-4C51-9725-757E15BCF4F0}">
      <dsp:nvSpPr>
        <dsp:cNvPr id="0" name=""/>
        <dsp:cNvSpPr/>
      </dsp:nvSpPr>
      <dsp:spPr>
        <a:xfrm>
          <a:off x="5470550" y="1938059"/>
          <a:ext cx="3477565" cy="1193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/>
            <a:t>Engels zou een slechte programmeertaal zijn</a:t>
          </a:r>
          <a:endParaRPr lang="en-US" sz="2800" kern="1200" dirty="0"/>
        </a:p>
      </dsp:txBody>
      <dsp:txXfrm>
        <a:off x="5505494" y="1973003"/>
        <a:ext cx="3407677" cy="11231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A61E4-8E72-406E-BD20-AC680A30B358}">
      <dsp:nvSpPr>
        <dsp:cNvPr id="0" name=""/>
        <dsp:cNvSpPr/>
      </dsp:nvSpPr>
      <dsp:spPr>
        <a:xfrm>
          <a:off x="130938" y="1393"/>
          <a:ext cx="4224635" cy="2682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065FFC8-0E05-41EE-B1AA-43AA96A0A4DC}">
      <dsp:nvSpPr>
        <dsp:cNvPr id="0" name=""/>
        <dsp:cNvSpPr/>
      </dsp:nvSpPr>
      <dsp:spPr>
        <a:xfrm>
          <a:off x="600342" y="447327"/>
          <a:ext cx="4224635" cy="26826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4800" kern="1200"/>
            <a:t>Heeft eigen woordenschat = </a:t>
          </a:r>
          <a:r>
            <a:rPr lang="nl-BE" sz="4800" b="1" kern="1200"/>
            <a:t>keywords</a:t>
          </a:r>
          <a:endParaRPr lang="en-US" sz="4800" kern="1200"/>
        </a:p>
      </dsp:txBody>
      <dsp:txXfrm>
        <a:off x="678914" y="525899"/>
        <a:ext cx="4067491" cy="2525499"/>
      </dsp:txXfrm>
    </dsp:sp>
    <dsp:sp modelId="{B1CF871C-86FE-4D5A-A7E1-F1172E2BA341}">
      <dsp:nvSpPr>
        <dsp:cNvPr id="0" name=""/>
        <dsp:cNvSpPr/>
      </dsp:nvSpPr>
      <dsp:spPr>
        <a:xfrm>
          <a:off x="5294381" y="1393"/>
          <a:ext cx="4224635" cy="2682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72394B9-6E6A-4F58-B51E-00A5C896094A}">
      <dsp:nvSpPr>
        <dsp:cNvPr id="0" name=""/>
        <dsp:cNvSpPr/>
      </dsp:nvSpPr>
      <dsp:spPr>
        <a:xfrm>
          <a:off x="5763785" y="447327"/>
          <a:ext cx="4224635" cy="26826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4800" kern="1200"/>
            <a:t>Heeft eigen grammaticale regels= </a:t>
          </a:r>
          <a:r>
            <a:rPr lang="nl-BE" sz="4800" b="1" kern="1200"/>
            <a:t>syntax</a:t>
          </a:r>
          <a:endParaRPr lang="en-US" sz="4800" kern="1200"/>
        </a:p>
      </dsp:txBody>
      <dsp:txXfrm>
        <a:off x="5842357" y="525899"/>
        <a:ext cx="4067491" cy="2525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5EE1F57-E73E-475C-872F-886F27274373}" type="datetimeFigureOut">
              <a:rPr lang="nl-BE" smtClean="0"/>
              <a:t>26/09/2023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160378C-E38A-434D-8215-83F3AE123DD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71931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0BBF532-A5DD-4E27-82A5-D972027CDA5D}" type="datetimeFigureOut">
              <a:rPr lang="nl-BE" smtClean="0"/>
              <a:t>26/09/2023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7D837DF-155B-4E54-960E-E6A2C77B6EA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473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837DF-155B-4E54-960E-E6A2C77B6EAE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5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 voltages…. </a:t>
            </a:r>
          </a:p>
          <a:p>
            <a:pPr lvl="1"/>
            <a:r>
              <a:rPr lang="nl-BE" sz="1700" dirty="0"/>
              <a:t>Lastig (manueel aan bron zitten prutsen???)</a:t>
            </a:r>
          </a:p>
          <a:p>
            <a:endParaRPr lang="nl-BE" dirty="0"/>
          </a:p>
          <a:p>
            <a:r>
              <a:rPr lang="nl-BE" dirty="0"/>
              <a:t>In bits… (bv 0 = 1,2V ; 1 = 3,6V) …. </a:t>
            </a:r>
          </a:p>
          <a:p>
            <a:pPr lvl="1"/>
            <a:r>
              <a:rPr lang="nl-BE" sz="1700" dirty="0"/>
              <a:t>Nog steeds omslachtig (veel nullen en enen nodig voor weinig informatie)</a:t>
            </a:r>
          </a:p>
          <a:p>
            <a:pPr lvl="1"/>
            <a:endParaRPr lang="nl-BE" sz="1700" dirty="0"/>
          </a:p>
          <a:p>
            <a:r>
              <a:rPr lang="nl-BE" dirty="0"/>
              <a:t>In assembler (“hardware-programmeertaal”)</a:t>
            </a:r>
          </a:p>
          <a:p>
            <a:pPr lvl="1"/>
            <a:r>
              <a:rPr lang="nl-BE" sz="1700" dirty="0"/>
              <a:t>Moeilijk maar doenbaar (zie digitale technieken 3)</a:t>
            </a:r>
          </a:p>
          <a:p>
            <a:pPr lvl="1"/>
            <a:endParaRPr lang="nl-BE" sz="1700" dirty="0"/>
          </a:p>
          <a:p>
            <a:r>
              <a:rPr lang="nl-BE" dirty="0"/>
              <a:t>Via hogere programmeertaal (bv C#)</a:t>
            </a:r>
          </a:p>
          <a:p>
            <a:pPr lvl="1"/>
            <a:r>
              <a:rPr lang="nl-BE" sz="1700" dirty="0"/>
              <a:t>Zie dit </a:t>
            </a:r>
            <a:r>
              <a:rPr lang="nl-BE" sz="1700" dirty="0" err="1"/>
              <a:t>olod</a:t>
            </a:r>
            <a:r>
              <a:rPr lang="nl-BE" sz="1700" dirty="0"/>
              <a:t>!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901D52-5BC2-4D1E-948D-37DEB602832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2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 voltages…. </a:t>
            </a:r>
          </a:p>
          <a:p>
            <a:pPr lvl="1"/>
            <a:r>
              <a:rPr lang="nl-BE" sz="1700" dirty="0"/>
              <a:t>Lastig (manueel aan bron zitten prutsen???)</a:t>
            </a:r>
          </a:p>
          <a:p>
            <a:endParaRPr lang="nl-BE" dirty="0"/>
          </a:p>
          <a:p>
            <a:r>
              <a:rPr lang="nl-BE" dirty="0"/>
              <a:t>In bits… (bv 0 = 1,2V ; 1 = 3,6V) …. </a:t>
            </a:r>
          </a:p>
          <a:p>
            <a:pPr lvl="1"/>
            <a:r>
              <a:rPr lang="nl-BE" sz="1700" dirty="0"/>
              <a:t>Nog steeds omslachtig (veel nullen en enen nodig voor weinig informatie)</a:t>
            </a:r>
          </a:p>
          <a:p>
            <a:pPr lvl="1"/>
            <a:endParaRPr lang="nl-BE" sz="1700" dirty="0"/>
          </a:p>
          <a:p>
            <a:r>
              <a:rPr lang="nl-BE" dirty="0"/>
              <a:t>In assembler (“hardware-programmeertaal”)</a:t>
            </a:r>
          </a:p>
          <a:p>
            <a:pPr lvl="1"/>
            <a:r>
              <a:rPr lang="nl-BE" sz="1700" dirty="0"/>
              <a:t>Moeilijk maar doenbaar (zie digitale technieken 3)</a:t>
            </a:r>
          </a:p>
          <a:p>
            <a:pPr lvl="1"/>
            <a:endParaRPr lang="nl-BE" sz="1700" dirty="0"/>
          </a:p>
          <a:p>
            <a:r>
              <a:rPr lang="nl-BE" dirty="0"/>
              <a:t>Via hogere programmeertaal (bv C#)</a:t>
            </a:r>
          </a:p>
          <a:p>
            <a:pPr lvl="1"/>
            <a:r>
              <a:rPr lang="nl-BE" sz="1700" dirty="0"/>
              <a:t>Zie dit </a:t>
            </a:r>
            <a:r>
              <a:rPr lang="nl-BE" sz="1700" dirty="0" err="1"/>
              <a:t>olod</a:t>
            </a:r>
            <a:r>
              <a:rPr lang="nl-BE" sz="1700" dirty="0"/>
              <a:t>!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901D52-5BC2-4D1E-948D-37DEB602832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0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837DF-155B-4E54-960E-E6A2C77B6EAE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3889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901D52-5BC2-4D1E-948D-37DEB602832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CSC.EXE = compiler</a:t>
            </a:r>
          </a:p>
          <a:p>
            <a:endParaRPr lang="nl-BE" dirty="0"/>
          </a:p>
          <a:p>
            <a:r>
              <a:rPr lang="nl-BE" dirty="0"/>
              <a:t>C:\Windows\Microsoft.NET\Framework\v4.0.30319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901D52-5BC2-4D1E-948D-37DEB602832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351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BB4E0A59-AC5E-4BF7-A172-03B9126A3D3F}"/>
              </a:ext>
            </a:extLst>
          </p:cNvPr>
          <p:cNvSpPr/>
          <p:nvPr/>
        </p:nvSpPr>
        <p:spPr>
          <a:xfrm>
            <a:off x="-66503" y="-55562"/>
            <a:ext cx="12518967" cy="3657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E81773F8-747F-4DB8-869A-30EE55502AF6}"/>
              </a:ext>
            </a:extLst>
          </p:cNvPr>
          <p:cNvSpPr/>
          <p:nvPr/>
        </p:nvSpPr>
        <p:spPr>
          <a:xfrm>
            <a:off x="-66502" y="3602038"/>
            <a:ext cx="12518967" cy="32559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780E7B-6347-428E-9965-E1E54D77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4AD66E2-DACF-4235-AD2C-BAA9DFEF4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F6A1CD-5EA8-4193-B23C-9717C769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2C4E9-8B2E-4296-8646-3DDE9618C512}" type="datetime1">
              <a:rPr lang="nl-BE" smtClean="0"/>
              <a:t>26/09/2023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741BD09-7970-442C-A1A1-B86377CB7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8B1A799-4AA9-4556-A585-E1DA3346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  <p:pic>
        <p:nvPicPr>
          <p:cNvPr id="11" name="Picture 2" descr="Huisstijl | AP Hogeschool">
            <a:extLst>
              <a:ext uri="{FF2B5EF4-FFF2-40B4-BE49-F238E27FC236}">
                <a16:creationId xmlns:a16="http://schemas.microsoft.com/office/drawing/2014/main" id="{7BDC3559-A25B-405A-914F-BA7F8556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41" y="6378084"/>
            <a:ext cx="513792" cy="28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11958E0-A483-4667-85CC-ADE850A08F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367" y="4638922"/>
            <a:ext cx="1421265" cy="14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4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CA75D8-30CC-4149-B0EE-6C11B19B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A66E83B-B9D4-47F4-9EBF-0A4626AEC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BA7F98-DF99-4920-8C1F-D468B384F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A3609-7864-42E1-BF49-3C5A9A1845CC}" type="datetime1">
              <a:rPr lang="nl-BE" smtClean="0"/>
              <a:t>26/09/2023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F88D253-8A58-4125-A227-13E738D48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FA5504E-511A-417A-A6BA-EF724088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5946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79AEEB0-02B2-447D-B1FD-D25D55DD56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47050A7-1669-4805-929E-741E4C4CF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C78FC2-A4A1-4447-98A1-FB656BDDD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D0EA9-FA49-4360-8AC7-6C13A8CEA4B8}" type="datetime1">
              <a:rPr lang="nl-BE" smtClean="0"/>
              <a:t>26/09/2023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63AC9B-1104-4245-83B2-941B2D352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51C8C71-ADCE-408A-BD03-6A302651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8689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691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BAD38-7922-4925-9B1E-C8B9824A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46D84E-4957-4D2C-BDD6-C478B3F04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67BED60-0F65-4F2B-B5B9-7CDC70E73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25121-6E5F-4C1E-BEFF-0C5E1C32A58F}" type="datetime1">
              <a:rPr lang="nl-BE" smtClean="0"/>
              <a:t>26/09/2023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5970C4-1407-4452-9148-636A126C9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C57E89-1D0D-4354-8F65-63804968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3531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D09DE-9877-4775-9EA0-3FAF2505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204716-6C27-4458-A66E-7D0C8675C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66AC9EB-DEAD-42CF-AD23-439C5DA97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8217-2253-4960-BA23-FC430D479332}" type="datetime1">
              <a:rPr lang="nl-BE" smtClean="0"/>
              <a:t>26/09/2023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E272174-F617-485C-8862-B67278A6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D7AC59F-8095-4C85-89CD-7324AA67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87528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F8B325-2136-406D-BF0A-E575C730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2A1A84-3D08-49DA-A4A4-7023BFE6C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1B5DB36-3733-4D71-9D2B-5502BA30C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884AE63-C510-4ABD-BCB9-469A9F65E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2A6C4-4A74-4ACC-AED5-771F3B9D398A}" type="datetime1">
              <a:rPr lang="nl-BE" smtClean="0"/>
              <a:t>26/09/2023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0A8498C-B6A6-4DC9-8255-569230952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8D77CFB-1B09-43DB-9177-427CFFA2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6823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918494-5C63-47C0-84BE-8ED0D3FF6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C63C31E-AB27-4678-9D54-B1D0D3466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F81428D-6F2B-4A4F-BE3B-04884F6C6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F87D035-5B4E-4F7A-A699-252D6B185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354858C-4DA6-4DAE-93E2-3D7E0C6E0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3997C63-4B1E-4009-A760-23659F6D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CEEF8-B205-4B16-BA73-8F91F4D49D47}" type="datetime1">
              <a:rPr lang="nl-BE" smtClean="0"/>
              <a:t>26/09/2023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D13070B-C3A5-4C21-93A3-2901C5275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C467616-5346-4858-8558-4E5248921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1129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3B850-D9CF-469D-8F6A-E2BDD637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18378AF-4848-4FF4-8280-7D9ECB8B1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21D97-322D-495F-BA59-C76168219D13}" type="datetime1">
              <a:rPr lang="nl-BE" smtClean="0"/>
              <a:t>26/09/2023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0949076-FEA0-4733-9BD4-14412136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EEBC9A3-1316-4097-A51D-A3E7C9F0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CA3F0B2-013D-4967-B026-AFFE78DA9612}"/>
              </a:ext>
            </a:extLst>
          </p:cNvPr>
          <p:cNvSpPr/>
          <p:nvPr userDrawn="1"/>
        </p:nvSpPr>
        <p:spPr>
          <a:xfrm>
            <a:off x="10032440" y="-233248"/>
            <a:ext cx="3264361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algn="ctr" defTabSz="914400" rtl="0" eaLnBrk="1" latinLnBrk="0" hangingPunct="1"/>
            <a:r>
              <a:rPr lang="nl-NL" sz="11500" b="1" kern="1200" cap="none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#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E4802F04-DC2E-4668-839E-D5C4585B916B}"/>
              </a:ext>
            </a:extLst>
          </p:cNvPr>
          <p:cNvSpPr/>
          <p:nvPr userDrawn="1"/>
        </p:nvSpPr>
        <p:spPr>
          <a:xfrm>
            <a:off x="9238408" y="-803215"/>
            <a:ext cx="2976331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nl-NL" sz="13800" b="1" cap="none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165596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9D634B5-8C2D-48AE-91EA-C4594F8C1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54D29-0623-4889-B1EF-350CF25ADAC9}" type="datetime1">
              <a:rPr lang="nl-BE" smtClean="0"/>
              <a:t>26/09/2023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A0C514-A640-4C96-B201-54186C9AF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500356-ABD5-4B99-B278-E17553C1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1188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C76E74-348C-48C3-A13E-74C76572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BF6845-2F60-4F6C-831E-1BAF210E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303079-BF21-44E3-8E18-CFA9C1697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763318B-D3A7-4D55-82AF-7D19CCD01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EBBE-6115-42AB-A6B5-D01104DBCCB9}" type="datetime1">
              <a:rPr lang="nl-BE" smtClean="0"/>
              <a:t>26/09/2023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16126F0-267A-413E-A20B-7214BF14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EE8EF28-8D87-4E29-987A-25E61C23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943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68CD6-8C62-40B2-A334-AB8A4A31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C519671-7768-46CF-9589-EC18A631F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3BB512F-050B-486A-BF60-FAF904A25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3014279-A0D6-4628-B04E-B73C6A41F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8E0E6-AF78-44B6-AF56-20340A6BBCB4}" type="datetime1">
              <a:rPr lang="nl-BE" smtClean="0"/>
              <a:t>26/09/2023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E1844A0-29A9-431A-BC59-A681E7C22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8B01B68-315D-4275-93E7-1CD101EB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7632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0694DA2-4E03-486D-860B-09738154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85C7508-DC72-4533-8509-4CD894650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1C0E2D-36AC-4651-B5A5-7C24D95AAA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FC7BF-7CDD-4EA4-B63A-81F2B0CE5D66}" type="datetime1">
              <a:rPr lang="nl-BE" smtClean="0"/>
              <a:t>26/09/2023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F3C7A1-BCFE-4981-8966-87B26FEB7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 dirty="0"/>
              <a:t>Zie Scherp Scherper Scherper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052746-846E-4603-B721-809D7198C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8D9A7F4-42E3-4B0A-82BD-605C2DE65CF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487" y="0"/>
            <a:ext cx="513792" cy="512965"/>
          </a:xfrm>
          <a:prstGeom prst="rect">
            <a:avLst/>
          </a:prstGeom>
        </p:spPr>
      </p:pic>
      <p:pic>
        <p:nvPicPr>
          <p:cNvPr id="1026" name="Picture 2" descr="Huisstijl | AP Hogeschool">
            <a:extLst>
              <a:ext uri="{FF2B5EF4-FFF2-40B4-BE49-F238E27FC236}">
                <a16:creationId xmlns:a16="http://schemas.microsoft.com/office/drawing/2014/main" id="{A63DCC07-2517-4A2E-85D4-1179A0BDB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41" y="6378084"/>
            <a:ext cx="513792" cy="28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740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bestprogramminglanguagefor.me/why-learn-c-sharp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bestprogramminglanguagefor.me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ziescherp.b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26432" y="868044"/>
            <a:ext cx="6739136" cy="2387918"/>
          </a:xfrm>
        </p:spPr>
        <p:txBody>
          <a:bodyPr anchor="b">
            <a:normAutofit/>
          </a:bodyPr>
          <a:lstStyle/>
          <a:p>
            <a:r>
              <a:rPr lang="nl-BE" sz="6600" dirty="0">
                <a:solidFill>
                  <a:srgbClr val="FFFFFF"/>
                </a:solidFill>
              </a:rPr>
              <a:t>Wat is programmeren?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56CAB77C-5A3C-45A8-A18F-12587CF574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H1: De eerste stappen</a:t>
            </a:r>
          </a:p>
        </p:txBody>
      </p:sp>
    </p:spTree>
    <p:extLst>
      <p:ext uri="{BB962C8B-B14F-4D97-AF65-F5344CB8AC3E}">
        <p14:creationId xmlns:p14="http://schemas.microsoft.com/office/powerpoint/2010/main" val="3561931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jgollner.typepad.com/.a/6a00e54f8d091388330133f1fd373e970b-800w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85" y="1993803"/>
            <a:ext cx="4260814" cy="36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nl-BE" dirty="0"/>
              <a:t>Opgelet: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r>
              <a:rPr lang="nl-BE" sz="2000" dirty="0">
                <a:latin typeface="Coolvetica" pitchFamily="2" charset="0"/>
              </a:rPr>
              <a:t>Data kan verschillende dingen betekenen, het hangt er maar van af hoe jij of je programma beslist om deze te interpreteren.</a:t>
            </a:r>
          </a:p>
          <a:p>
            <a:endParaRPr lang="nl-BE" sz="2000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FAC5F93-3044-4CC7-9E82-75222520F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169B271-38D6-472B-9809-2EB553C49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1037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en informatie voorbeeld</a:t>
            </a:r>
          </a:p>
        </p:txBody>
      </p:sp>
      <p:sp>
        <p:nvSpPr>
          <p:cNvPr id="26627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267372"/>
            <a:ext cx="10972800" cy="4525963"/>
          </a:xfrm>
        </p:spPr>
        <p:txBody>
          <a:bodyPr>
            <a:normAutofit lnSpcReduction="10000"/>
          </a:bodyPr>
          <a:lstStyle/>
          <a:p>
            <a:pPr>
              <a:buFont typeface="Times" charset="0"/>
              <a:buNone/>
            </a:pPr>
            <a:endParaRPr lang="nl-BE" u="sng" dirty="0"/>
          </a:p>
          <a:p>
            <a:pPr>
              <a:buFont typeface="Times" charset="0"/>
              <a:buNone/>
            </a:pPr>
            <a:r>
              <a:rPr lang="nl-BE" dirty="0"/>
              <a:t>	</a:t>
            </a:r>
            <a:r>
              <a:rPr lang="nl-BE" sz="2800" b="1" dirty="0">
                <a:latin typeface="Coolvetica" pitchFamily="2" charset="0"/>
              </a:rPr>
              <a:t>Data</a:t>
            </a:r>
            <a:r>
              <a:rPr lang="nl-BE" sz="2800" dirty="0">
                <a:latin typeface="Coolvetica" pitchFamily="2" charset="0"/>
              </a:rPr>
              <a:t>:	1001101000</a:t>
            </a:r>
          </a:p>
          <a:p>
            <a:pPr>
              <a:buFont typeface="Times" charset="0"/>
              <a:buNone/>
            </a:pPr>
            <a:endParaRPr lang="nl-BE" sz="2800" dirty="0">
              <a:latin typeface="Coolvetica" pitchFamily="2" charset="0"/>
            </a:endParaRPr>
          </a:p>
          <a:p>
            <a:pPr>
              <a:buFont typeface="Times" charset="0"/>
              <a:buNone/>
            </a:pPr>
            <a:r>
              <a:rPr lang="nl-BE" sz="2800" dirty="0">
                <a:latin typeface="Coolvetica" pitchFamily="2" charset="0"/>
              </a:rPr>
              <a:t>	</a:t>
            </a:r>
            <a:r>
              <a:rPr lang="nl-BE" sz="2800" b="1" dirty="0">
                <a:latin typeface="Coolvetica" pitchFamily="2" charset="0"/>
              </a:rPr>
              <a:t>Informatie</a:t>
            </a:r>
            <a:r>
              <a:rPr lang="nl-BE" sz="2800" dirty="0">
                <a:latin typeface="Coolvetica" pitchFamily="2" charset="0"/>
              </a:rPr>
              <a:t> , zou o.a. kunnen zijn:</a:t>
            </a:r>
          </a:p>
          <a:p>
            <a:pPr>
              <a:buFont typeface="Times" charset="0"/>
              <a:buNone/>
            </a:pPr>
            <a:r>
              <a:rPr lang="nl-BE" sz="2800" dirty="0">
                <a:latin typeface="Coolvetica" pitchFamily="2" charset="0"/>
              </a:rPr>
              <a:t>			Het getal 616 binair</a:t>
            </a:r>
          </a:p>
          <a:p>
            <a:pPr>
              <a:buFont typeface="Times" charset="0"/>
              <a:buNone/>
            </a:pPr>
            <a:r>
              <a:rPr lang="nl-BE" sz="2800" dirty="0">
                <a:latin typeface="Coolvetica" pitchFamily="2" charset="0"/>
              </a:rPr>
              <a:t>			Het </a:t>
            </a:r>
            <a:r>
              <a:rPr lang="nl-BE" sz="2800" dirty="0" err="1">
                <a:latin typeface="Coolvetica" pitchFamily="2" charset="0"/>
              </a:rPr>
              <a:t>Unicode</a:t>
            </a:r>
            <a:r>
              <a:rPr lang="nl-BE" sz="2800" dirty="0">
                <a:latin typeface="Coolvetica" pitchFamily="2" charset="0"/>
              </a:rPr>
              <a:t>-symbool: </a:t>
            </a:r>
            <a:r>
              <a:rPr lang="nl-BE" dirty="0"/>
              <a:t>ɨ</a:t>
            </a:r>
            <a:r>
              <a:rPr lang="nl-BE" sz="2800" dirty="0">
                <a:latin typeface="Coolvetica" pitchFamily="2" charset="0"/>
              </a:rPr>
              <a:t>    </a:t>
            </a:r>
          </a:p>
          <a:p>
            <a:pPr>
              <a:buFont typeface="Times" charset="0"/>
              <a:buNone/>
            </a:pPr>
            <a:r>
              <a:rPr lang="nl-BE" sz="2800" dirty="0">
                <a:latin typeface="Coolvetica" pitchFamily="2" charset="0"/>
              </a:rPr>
              <a:t>			Een deel van een binaire tekening:</a:t>
            </a:r>
          </a:p>
          <a:p>
            <a:pPr>
              <a:buFont typeface="Times" charset="0"/>
              <a:buNone/>
            </a:pPr>
            <a:r>
              <a:rPr lang="nl-BE" sz="2800" dirty="0">
                <a:latin typeface="Coolvetica" pitchFamily="2" charset="0"/>
              </a:rPr>
              <a:t>			</a:t>
            </a:r>
          </a:p>
          <a:p>
            <a:pPr>
              <a:buFont typeface="Times" charset="0"/>
              <a:buNone/>
            </a:pPr>
            <a:r>
              <a:rPr lang="nl-BE" sz="2800" dirty="0">
                <a:latin typeface="Coolvetica" pitchFamily="2" charset="0"/>
              </a:rPr>
              <a:t>			Etc . </a:t>
            </a:r>
          </a:p>
          <a:p>
            <a:endParaRPr lang="nl-BE" sz="2800" dirty="0">
              <a:latin typeface="Coolvetica" pitchFamily="2" charset="0"/>
            </a:endParaRPr>
          </a:p>
        </p:txBody>
      </p:sp>
      <p:grpSp>
        <p:nvGrpSpPr>
          <p:cNvPr id="2" name="Groep 17"/>
          <p:cNvGrpSpPr>
            <a:grpSpLocks/>
          </p:cNvGrpSpPr>
          <p:nvPr/>
        </p:nvGrpSpPr>
        <p:grpSpPr bwMode="auto">
          <a:xfrm>
            <a:off x="7752184" y="4076373"/>
            <a:ext cx="2601912" cy="298450"/>
            <a:chOff x="5691188" y="3516313"/>
            <a:chExt cx="2601912" cy="298450"/>
          </a:xfrm>
        </p:grpSpPr>
        <p:sp>
          <p:nvSpPr>
            <p:cNvPr id="33801" name="Rechthoek 8"/>
            <p:cNvSpPr>
              <a:spLocks noChangeArrowheads="1"/>
            </p:cNvSpPr>
            <p:nvPr/>
          </p:nvSpPr>
          <p:spPr bwMode="auto">
            <a:xfrm>
              <a:off x="6726238" y="3516313"/>
              <a:ext cx="268287" cy="29845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02" name="Rechthoek 4"/>
            <p:cNvSpPr>
              <a:spLocks noChangeArrowheads="1"/>
            </p:cNvSpPr>
            <p:nvPr/>
          </p:nvSpPr>
          <p:spPr bwMode="auto">
            <a:xfrm>
              <a:off x="5691188" y="3516313"/>
              <a:ext cx="268287" cy="29845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03" name="Rechthoek 5"/>
            <p:cNvSpPr>
              <a:spLocks noChangeArrowheads="1"/>
            </p:cNvSpPr>
            <p:nvPr/>
          </p:nvSpPr>
          <p:spPr bwMode="auto">
            <a:xfrm>
              <a:off x="5954713" y="3516313"/>
              <a:ext cx="266700" cy="29845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04" name="Rechthoek 6"/>
            <p:cNvSpPr>
              <a:spLocks noChangeArrowheads="1"/>
            </p:cNvSpPr>
            <p:nvPr/>
          </p:nvSpPr>
          <p:spPr bwMode="auto">
            <a:xfrm>
              <a:off x="6221413" y="3516313"/>
              <a:ext cx="268287" cy="29845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05" name="Rechthoek 7"/>
            <p:cNvSpPr>
              <a:spLocks noChangeArrowheads="1"/>
            </p:cNvSpPr>
            <p:nvPr/>
          </p:nvSpPr>
          <p:spPr bwMode="auto">
            <a:xfrm>
              <a:off x="6473825" y="3516313"/>
              <a:ext cx="268288" cy="29845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06" name="Rechthoek 9"/>
            <p:cNvSpPr>
              <a:spLocks noChangeArrowheads="1"/>
            </p:cNvSpPr>
            <p:nvPr/>
          </p:nvSpPr>
          <p:spPr bwMode="auto">
            <a:xfrm>
              <a:off x="6999288" y="3516313"/>
              <a:ext cx="268287" cy="29845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07" name="Rechthoek 10"/>
            <p:cNvSpPr>
              <a:spLocks noChangeArrowheads="1"/>
            </p:cNvSpPr>
            <p:nvPr/>
          </p:nvSpPr>
          <p:spPr bwMode="auto">
            <a:xfrm>
              <a:off x="7242175" y="3516313"/>
              <a:ext cx="266700" cy="29845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08" name="Rechthoek 11"/>
            <p:cNvSpPr>
              <a:spLocks noChangeArrowheads="1"/>
            </p:cNvSpPr>
            <p:nvPr/>
          </p:nvSpPr>
          <p:spPr bwMode="auto">
            <a:xfrm>
              <a:off x="7494588" y="3516313"/>
              <a:ext cx="266700" cy="29845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09" name="Rechthoek 12"/>
            <p:cNvSpPr>
              <a:spLocks noChangeArrowheads="1"/>
            </p:cNvSpPr>
            <p:nvPr/>
          </p:nvSpPr>
          <p:spPr bwMode="auto">
            <a:xfrm>
              <a:off x="7756525" y="3516313"/>
              <a:ext cx="268288" cy="29845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10" name="Rechthoek 13"/>
            <p:cNvSpPr>
              <a:spLocks noChangeArrowheads="1"/>
            </p:cNvSpPr>
            <p:nvPr/>
          </p:nvSpPr>
          <p:spPr bwMode="auto">
            <a:xfrm>
              <a:off x="8024813" y="3516313"/>
              <a:ext cx="268287" cy="29845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20" name="Tekstvak 19"/>
          <p:cNvSpPr txBox="1">
            <a:spLocks noChangeArrowheads="1"/>
          </p:cNvSpPr>
          <p:nvPr/>
        </p:nvSpPr>
        <p:spPr bwMode="auto">
          <a:xfrm>
            <a:off x="2505868" y="5766912"/>
            <a:ext cx="93507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nl-BE" sz="2800" dirty="0">
                <a:solidFill>
                  <a:srgbClr val="FF0000"/>
                </a:solidFill>
                <a:latin typeface="Coolvetica" pitchFamily="2" charset="0"/>
              </a:rPr>
              <a:t>Kortom: Jij als programmeur bepaalt waarvoor de data staat!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4633278-939E-491B-974A-53772A71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4C4D565-01F8-45E5-B237-8BFCF3C7E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828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latin typeface="+mj-lt"/>
                <a:ea typeface="+mj-ea"/>
                <a:cs typeface="+mj-cs"/>
              </a:rPr>
              <a:t>Programmeren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en-US" sz="100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A1B211D-E1D0-4202-AD35-F2773431F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</p:spTree>
    <p:extLst>
      <p:ext uri="{BB962C8B-B14F-4D97-AF65-F5344CB8AC3E}">
        <p14:creationId xmlns:p14="http://schemas.microsoft.com/office/powerpoint/2010/main" val="2932706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0FE06-30D0-424C-9FDA-9BDF10822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nl-BE">
                <a:solidFill>
                  <a:schemeClr val="accent1"/>
                </a:solidFill>
              </a:rPr>
              <a:t>Wat is een programma?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CC47737-26A2-45C5-9FFE-E901029D7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nl-BE" sz="2400">
                <a:latin typeface="Coolvetica" pitchFamily="2" charset="0"/>
              </a:rPr>
              <a:t>“A computer program is a </a:t>
            </a:r>
            <a:r>
              <a:rPr lang="nl-BE" sz="2400" u="sng">
                <a:latin typeface="Coolvetica" pitchFamily="2" charset="0"/>
              </a:rPr>
              <a:t>set of instructions </a:t>
            </a:r>
            <a:r>
              <a:rPr lang="nl-BE" sz="2400">
                <a:latin typeface="Coolvetica" pitchFamily="2" charset="0"/>
              </a:rPr>
              <a:t>that tells a computer what to do.”</a:t>
            </a:r>
          </a:p>
          <a:p>
            <a:endParaRPr lang="nl-BE" sz="240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9DEB02A-E073-4796-8125-DA4731AF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nl-BE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nl-BE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B582963-C88F-4617-B46E-156CA2263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</p:spTree>
    <p:extLst>
      <p:ext uri="{BB962C8B-B14F-4D97-AF65-F5344CB8AC3E}">
        <p14:creationId xmlns:p14="http://schemas.microsoft.com/office/powerpoint/2010/main" val="428354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Computer  == DDV</a:t>
            </a:r>
          </a:p>
        </p:txBody>
      </p:sp>
      <p:sp>
        <p:nvSpPr>
          <p:cNvPr id="34821" name="Ovaal 4"/>
          <p:cNvSpPr>
            <a:spLocks noChangeArrowheads="1"/>
          </p:cNvSpPr>
          <p:nvPr/>
        </p:nvSpPr>
        <p:spPr bwMode="auto">
          <a:xfrm>
            <a:off x="2430462" y="3137695"/>
            <a:ext cx="1436688" cy="126523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nl-BE" sz="2000"/>
              <a:t>Data</a:t>
            </a:r>
          </a:p>
        </p:txBody>
      </p:sp>
      <p:sp>
        <p:nvSpPr>
          <p:cNvPr id="34823" name="Rechthoek 7"/>
          <p:cNvSpPr>
            <a:spLocks noChangeArrowheads="1"/>
          </p:cNvSpPr>
          <p:nvPr/>
        </p:nvSpPr>
        <p:spPr bwMode="auto">
          <a:xfrm>
            <a:off x="5100638" y="3083719"/>
            <a:ext cx="2646363" cy="144621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nl-BE" sz="2400"/>
              <a:t>Computer</a:t>
            </a:r>
          </a:p>
        </p:txBody>
      </p:sp>
      <p:sp>
        <p:nvSpPr>
          <p:cNvPr id="34824" name="PIJL-RECHTS 8"/>
          <p:cNvSpPr>
            <a:spLocks noChangeArrowheads="1"/>
          </p:cNvSpPr>
          <p:nvPr/>
        </p:nvSpPr>
        <p:spPr bwMode="auto">
          <a:xfrm>
            <a:off x="4046537" y="3626645"/>
            <a:ext cx="819150" cy="382587"/>
          </a:xfrm>
          <a:prstGeom prst="rightArrow">
            <a:avLst>
              <a:gd name="adj1" fmla="val 50000"/>
              <a:gd name="adj2" fmla="val 5004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sp>
        <p:nvSpPr>
          <p:cNvPr id="34825" name="PIJL-RECHTS 9"/>
          <p:cNvSpPr>
            <a:spLocks noChangeArrowheads="1"/>
          </p:cNvSpPr>
          <p:nvPr/>
        </p:nvSpPr>
        <p:spPr bwMode="auto">
          <a:xfrm>
            <a:off x="7824787" y="3629820"/>
            <a:ext cx="819150" cy="382587"/>
          </a:xfrm>
          <a:prstGeom prst="rightArrow">
            <a:avLst>
              <a:gd name="adj1" fmla="val 50000"/>
              <a:gd name="adj2" fmla="val 50048"/>
            </a:avLst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sp>
        <p:nvSpPr>
          <p:cNvPr id="2" name="Regular Pentagon 1"/>
          <p:cNvSpPr/>
          <p:nvPr/>
        </p:nvSpPr>
        <p:spPr bwMode="auto">
          <a:xfrm>
            <a:off x="8833452" y="2890317"/>
            <a:ext cx="1834548" cy="1639614"/>
          </a:xfrm>
          <a:prstGeom prst="pentagon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nl-BE" sz="2000" dirty="0"/>
              <a:t>Data</a:t>
            </a:r>
          </a:p>
        </p:txBody>
      </p:sp>
      <p:sp>
        <p:nvSpPr>
          <p:cNvPr id="3" name="Rechthoek 2"/>
          <p:cNvSpPr/>
          <p:nvPr/>
        </p:nvSpPr>
        <p:spPr>
          <a:xfrm>
            <a:off x="3575720" y="1321356"/>
            <a:ext cx="2403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/>
              <a:t>Domme data verwerker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62E7911-E97D-484E-9A2D-BC2D39577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8E461F-0906-49A8-A476-943FB0CD6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160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repeatCount="2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3" grpId="0" animBg="1"/>
      <p:bldP spid="34825" grpId="0" animBg="1"/>
      <p:bldP spid="2" grpId="0" animBg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Computer  == DDV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7035" y="2137146"/>
            <a:ext cx="1657350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9299" y="2573708"/>
            <a:ext cx="232092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IJL-RECHTS 6"/>
          <p:cNvSpPr>
            <a:spLocks noChangeArrowheads="1"/>
          </p:cNvSpPr>
          <p:nvPr/>
        </p:nvSpPr>
        <p:spPr bwMode="auto">
          <a:xfrm>
            <a:off x="4794360" y="3045196"/>
            <a:ext cx="819150" cy="382587"/>
          </a:xfrm>
          <a:prstGeom prst="rightArrow">
            <a:avLst>
              <a:gd name="adj1" fmla="val 50000"/>
              <a:gd name="adj2" fmla="val 5004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48799" y="2670546"/>
            <a:ext cx="1349375" cy="101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PIJL-RECHTS 8"/>
          <p:cNvSpPr>
            <a:spLocks noChangeArrowheads="1"/>
          </p:cNvSpPr>
          <p:nvPr/>
        </p:nvSpPr>
        <p:spPr bwMode="auto">
          <a:xfrm>
            <a:off x="7481998" y="3029321"/>
            <a:ext cx="817562" cy="382587"/>
          </a:xfrm>
          <a:prstGeom prst="rightArrow">
            <a:avLst>
              <a:gd name="adj1" fmla="val 50000"/>
              <a:gd name="adj2" fmla="val 49951"/>
            </a:avLst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2574" y="3430958"/>
            <a:ext cx="1296987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IJL-RECHTS 10"/>
          <p:cNvSpPr>
            <a:spLocks noChangeArrowheads="1"/>
          </p:cNvSpPr>
          <p:nvPr/>
        </p:nvSpPr>
        <p:spPr bwMode="auto">
          <a:xfrm>
            <a:off x="4797536" y="3961182"/>
            <a:ext cx="817563" cy="382588"/>
          </a:xfrm>
          <a:prstGeom prst="rightArrow">
            <a:avLst>
              <a:gd name="adj1" fmla="val 50000"/>
              <a:gd name="adj2" fmla="val 49951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sp>
        <p:nvSpPr>
          <p:cNvPr id="12" name="PIJL-RECHTS 11"/>
          <p:cNvSpPr>
            <a:spLocks noChangeArrowheads="1"/>
          </p:cNvSpPr>
          <p:nvPr/>
        </p:nvSpPr>
        <p:spPr bwMode="auto">
          <a:xfrm>
            <a:off x="7483586" y="4010396"/>
            <a:ext cx="817563" cy="382587"/>
          </a:xfrm>
          <a:prstGeom prst="rightArrow">
            <a:avLst>
              <a:gd name="adj1" fmla="val 50000"/>
              <a:gd name="adj2" fmla="val 49951"/>
            </a:avLst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sp>
        <p:nvSpPr>
          <p:cNvPr id="13" name="Tekstvak 12"/>
          <p:cNvSpPr txBox="1">
            <a:spLocks noChangeArrowheads="1"/>
          </p:cNvSpPr>
          <p:nvPr/>
        </p:nvSpPr>
        <p:spPr bwMode="auto">
          <a:xfrm>
            <a:off x="8582136" y="3929432"/>
            <a:ext cx="8286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nl-BE" sz="2800"/>
              <a:t>???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05B767F-BA95-46C0-99DF-C49510CD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EAF2FC94-ABD4-484F-86D0-85DE849CA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354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20C809-087D-418C-8A95-84D8FB384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Famous</a:t>
            </a:r>
            <a:r>
              <a:rPr lang="nl-BE" dirty="0"/>
              <a:t> computer </a:t>
            </a:r>
            <a:r>
              <a:rPr lang="nl-BE" dirty="0" err="1"/>
              <a:t>errors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4661DE-6056-45A7-8E05-1A0183584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437F236-830C-49EC-9F25-46F5F306B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970C42D-B051-472B-82D6-5C4062BA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16</a:t>
            </a:fld>
            <a:endParaRPr lang="nl-BE"/>
          </a:p>
        </p:txBody>
      </p:sp>
      <p:pic>
        <p:nvPicPr>
          <p:cNvPr id="1026" name="Picture 2" descr="Image result for mars crash programming error">
            <a:extLst>
              <a:ext uri="{FF2B5EF4-FFF2-40B4-BE49-F238E27FC236}">
                <a16:creationId xmlns:a16="http://schemas.microsoft.com/office/drawing/2014/main" id="{B78630FD-EDFB-4E71-8FA2-324F4B537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343600"/>
            <a:ext cx="60960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196C17F3-9570-4B29-BF6C-1AF311573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2" y="2752145"/>
            <a:ext cx="7608168" cy="340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0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Hardware en software</a:t>
            </a:r>
          </a:p>
        </p:txBody>
      </p:sp>
      <p:graphicFrame>
        <p:nvGraphicFramePr>
          <p:cNvPr id="3" name="Diagram 2"/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5162089-9BBA-4E49-9ECE-09B144426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D028AA-F3C6-4548-AB1D-80A4BFDFC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0690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Niet enkel programmeren…</a:t>
            </a:r>
          </a:p>
        </p:txBody>
      </p:sp>
      <p:graphicFrame>
        <p:nvGraphicFramePr>
          <p:cNvPr id="6" name="Tijdelijke aanduiding voor inhoud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7269157"/>
              </p:ext>
            </p:extLst>
          </p:nvPr>
        </p:nvGraphicFramePr>
        <p:xfrm>
          <a:off x="1703512" y="1268760"/>
          <a:ext cx="8212137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098063F-EEFA-4998-A9A6-A073827C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455A867-C7EF-47CF-884A-6018A2439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95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BA88321-4048-411D-AFB1-BDCFB33F0A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D604920-BDC6-4F52-AC0C-C9938DF2C1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0867F4-D32A-433A-B665-E5097F94A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Programmeren= algoritmes schrijven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Logisch stappenplan (</a:t>
            </a:r>
            <a:r>
              <a:rPr lang="nl-BE" b="1" dirty="0"/>
              <a:t>algoritme</a:t>
            </a:r>
            <a:r>
              <a:rPr lang="nl-BE" dirty="0"/>
              <a:t>)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Volgorde is belangrijk</a:t>
            </a:r>
          </a:p>
          <a:p>
            <a:pPr lvl="1"/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19</a:t>
            </a:fld>
            <a:endParaRPr lang="nl-BE"/>
          </a:p>
        </p:txBody>
      </p:sp>
      <p:sp>
        <p:nvSpPr>
          <p:cNvPr id="8" name="Ezelsoor 7"/>
          <p:cNvSpPr/>
          <p:nvPr/>
        </p:nvSpPr>
        <p:spPr>
          <a:xfrm>
            <a:off x="4407803" y="2351013"/>
            <a:ext cx="3459088" cy="1512168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Maak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je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haar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nat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Doe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er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shampoo op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Wrijf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de shampoo door je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haar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Spoel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het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uit</a:t>
            </a:r>
            <a:endParaRPr lang="en-US" sz="16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Ezelsoor 6"/>
          <p:cNvSpPr/>
          <p:nvPr/>
        </p:nvSpPr>
        <p:spPr>
          <a:xfrm>
            <a:off x="4419243" y="4509120"/>
            <a:ext cx="3459088" cy="1512168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Spoel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het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uit</a:t>
            </a:r>
            <a:endParaRPr lang="en-US" sz="16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Wrijf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de shampoo door je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haar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Maak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je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haar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nat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Doe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er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shampoo op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C1463F58-2968-43F0-92F2-B3D2370D4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</p:spTree>
    <p:extLst>
      <p:ext uri="{BB962C8B-B14F-4D97-AF65-F5344CB8AC3E}">
        <p14:creationId xmlns:p14="http://schemas.microsoft.com/office/powerpoint/2010/main" val="323808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nl-BE" dirty="0">
                <a:solidFill>
                  <a:srgbClr val="FF0000"/>
                </a:solidFill>
              </a:rPr>
              <a:t>In dit hoofdstuk …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nl-BE" sz="2400" dirty="0">
                <a:solidFill>
                  <a:srgbClr val="000000"/>
                </a:solidFill>
              </a:rPr>
              <a:t>Wat is een computer </a:t>
            </a:r>
          </a:p>
          <a:p>
            <a:r>
              <a:rPr lang="nl-BE" sz="2400" dirty="0">
                <a:solidFill>
                  <a:srgbClr val="000000"/>
                </a:solidFill>
              </a:rPr>
              <a:t>Hoe en waarom C#?</a:t>
            </a:r>
          </a:p>
          <a:p>
            <a:r>
              <a:rPr lang="nl-BE" sz="2400" dirty="0">
                <a:solidFill>
                  <a:srgbClr val="000000"/>
                </a:solidFill>
              </a:rPr>
              <a:t>Wat is nieuw?</a:t>
            </a:r>
          </a:p>
          <a:p>
            <a:r>
              <a:rPr lang="nl-BE" sz="2400" dirty="0">
                <a:solidFill>
                  <a:srgbClr val="000000"/>
                </a:solidFill>
              </a:rPr>
              <a:t>Wat is .NET?</a:t>
            </a:r>
          </a:p>
          <a:p>
            <a:r>
              <a:rPr lang="nl-BE" sz="2400" dirty="0">
                <a:solidFill>
                  <a:srgbClr val="000000"/>
                </a:solidFill>
              </a:rPr>
              <a:t>Beginselen van programmeren</a:t>
            </a:r>
          </a:p>
          <a:p>
            <a:r>
              <a:rPr lang="nl-BE" sz="2400" dirty="0">
                <a:solidFill>
                  <a:srgbClr val="000000"/>
                </a:solidFill>
              </a:rPr>
              <a:t>Hoe wordt een programma gemaakt? </a:t>
            </a:r>
          </a:p>
          <a:p>
            <a:endParaRPr lang="nl-BE" sz="2400" dirty="0">
              <a:solidFill>
                <a:srgbClr val="000000"/>
              </a:solidFill>
            </a:endParaRPr>
          </a:p>
          <a:p>
            <a:endParaRPr lang="nl-BE" sz="2400" dirty="0">
              <a:solidFill>
                <a:srgbClr val="000000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nl-BE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nl-BE" sz="1000">
              <a:solidFill>
                <a:srgbClr val="898989"/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CD66A6B-A1B9-4CBE-A0B2-3EBF14259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</p:spTree>
    <p:extLst>
      <p:ext uri="{BB962C8B-B14F-4D97-AF65-F5344CB8AC3E}">
        <p14:creationId xmlns:p14="http://schemas.microsoft.com/office/powerpoint/2010/main" val="2638430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latin typeface="+mj-lt"/>
                <a:ea typeface="+mj-ea"/>
                <a:cs typeface="+mj-cs"/>
              </a:rPr>
              <a:t>Algoritme</a:t>
            </a:r>
            <a:endParaRPr lang="en-US" sz="54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B520A-C867-43A8-BA50-4D6BCCAC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1" y="399220"/>
            <a:ext cx="69099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DADE8471-A081-4056-AB89-E406D5733609}"/>
              </a:ext>
            </a:extLst>
          </p:cNvPr>
          <p:cNvSpPr/>
          <p:nvPr/>
        </p:nvSpPr>
        <p:spPr>
          <a:xfrm>
            <a:off x="263352" y="709250"/>
            <a:ext cx="46085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222222"/>
                </a:solidFill>
                <a:latin typeface="Arial" panose="020B0604020202020204" pitchFamily="34" charset="0"/>
              </a:rPr>
              <a:t>Een eindige reeks </a:t>
            </a:r>
            <a:r>
              <a:rPr lang="nl-NL" dirty="0">
                <a:solidFill>
                  <a:srgbClr val="0B0080"/>
                </a:solidFill>
                <a:latin typeface="Arial" panose="020B0604020202020204" pitchFamily="34" charset="0"/>
              </a:rPr>
              <a:t>instructies</a:t>
            </a:r>
            <a:r>
              <a:rPr lang="nl-NL" dirty="0">
                <a:solidFill>
                  <a:srgbClr val="222222"/>
                </a:solidFill>
                <a:latin typeface="Arial" panose="020B0604020202020204" pitchFamily="34" charset="0"/>
              </a:rPr>
              <a:t> die vanuit een gegeven begintoestand naar een beoogd doel leidt. (</a:t>
            </a:r>
            <a:r>
              <a:rPr lang="nl-NL" dirty="0" err="1">
                <a:solidFill>
                  <a:srgbClr val="222222"/>
                </a:solidFill>
                <a:latin typeface="Arial" panose="020B0604020202020204" pitchFamily="34" charset="0"/>
              </a:rPr>
              <a:t>wikipedia</a:t>
            </a:r>
            <a:r>
              <a:rPr lang="nl-NL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BE8C9D8-5D3E-4CA1-A2B4-593AC1DFC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</p:spTree>
    <p:extLst>
      <p:ext uri="{BB962C8B-B14F-4D97-AF65-F5344CB8AC3E}">
        <p14:creationId xmlns:p14="http://schemas.microsoft.com/office/powerpoint/2010/main" val="1763439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545318-B60B-4400-8B94-3D8EE227E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nl-BE" sz="4000" dirty="0"/>
              <a:t>Onderdelen van een algoritme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A3B1E1A-2C66-49ED-BC4A-2A7FE6C36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3092970"/>
            <a:ext cx="9833548" cy="2693976"/>
          </a:xfrm>
        </p:spPr>
        <p:txBody>
          <a:bodyPr>
            <a:normAutofit/>
          </a:bodyPr>
          <a:lstStyle/>
          <a:p>
            <a:r>
              <a:rPr lang="nl-BE" sz="2000" dirty="0"/>
              <a:t>Kan bestaan uit:</a:t>
            </a:r>
          </a:p>
          <a:p>
            <a:pPr lvl="1"/>
            <a:r>
              <a:rPr lang="nl-BE" sz="2000" dirty="0"/>
              <a:t>Opeenvolgingen (statements) [Nu]</a:t>
            </a:r>
          </a:p>
          <a:p>
            <a:pPr lvl="1"/>
            <a:r>
              <a:rPr lang="nl-BE" sz="2000" dirty="0"/>
              <a:t>Herhalingen (lussen) (ch.4)</a:t>
            </a:r>
          </a:p>
          <a:p>
            <a:pPr lvl="1"/>
            <a:r>
              <a:rPr lang="nl-BE" sz="2000" dirty="0"/>
              <a:t>Selecties (</a:t>
            </a:r>
            <a:r>
              <a:rPr lang="nl-BE" sz="2000" dirty="0" err="1"/>
              <a:t>If</a:t>
            </a:r>
            <a:r>
              <a:rPr lang="nl-BE" sz="2000" dirty="0"/>
              <a:t>)   (ch.3)</a:t>
            </a:r>
          </a:p>
          <a:p>
            <a:pPr lvl="1"/>
            <a:r>
              <a:rPr lang="nl-BE" sz="2000" dirty="0"/>
              <a:t>Methode-oproepen op objecten (ch.5 e.v.)</a:t>
            </a:r>
          </a:p>
          <a:p>
            <a:pPr lvl="2"/>
            <a:r>
              <a:rPr lang="nl-BE" dirty="0"/>
              <a:t>Kant-en-klaar, of</a:t>
            </a:r>
          </a:p>
          <a:p>
            <a:pPr lvl="2"/>
            <a:r>
              <a:rPr lang="nl-BE" dirty="0"/>
              <a:t>Zelf geschreven</a:t>
            </a:r>
          </a:p>
          <a:p>
            <a:endParaRPr lang="nl-BE" sz="20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65177E-4CFB-4B5F-8779-A5E13D57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nl-BE" sz="100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21</a:t>
            </a:fld>
            <a:endParaRPr lang="nl-BE" sz="1000">
              <a:solidFill>
                <a:schemeClr val="tx1"/>
              </a:solidFill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DD3AD710-2450-4BF8-92C7-D2722ED9DE31}"/>
              </a:ext>
            </a:extLst>
          </p:cNvPr>
          <p:cNvSpPr txBox="1">
            <a:spLocks/>
          </p:cNvSpPr>
          <p:nvPr/>
        </p:nvSpPr>
        <p:spPr>
          <a:xfrm>
            <a:off x="1179226" y="3092970"/>
            <a:ext cx="9833548" cy="269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0D6468F-A821-4764-9DB8-E53A11E35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</p:spTree>
    <p:extLst>
      <p:ext uri="{BB962C8B-B14F-4D97-AF65-F5344CB8AC3E}">
        <p14:creationId xmlns:p14="http://schemas.microsoft.com/office/powerpoint/2010/main" val="1222625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ADBFD-7FD6-4FBB-93ED-124EB740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211D0BC-098A-4A86-93EE-26F2133DC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377E77A-1CFF-4297-A0B7-65B640C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14BE9D0-1112-47AF-818F-09FB321AB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22</a:t>
            </a:fld>
            <a:endParaRPr lang="nl-BE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A502F1DA-CC30-4011-9C33-7677115E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0"/>
            <a:ext cx="9793088" cy="691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140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nl-BE" sz="4100">
                <a:solidFill>
                  <a:schemeClr val="accent1"/>
                </a:solidFill>
              </a:rPr>
              <a:t>Wanneer programmeren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nl-BE" dirty="0">
                <a:latin typeface="Coolvetica" pitchFamily="2" charset="0"/>
              </a:rPr>
              <a:t>Je moet nog steeds zelf het probleem eerst oplossen voor je een programma kan schrijven dat het probleem voor jou oplost.</a:t>
            </a:r>
          </a:p>
          <a:p>
            <a:r>
              <a:rPr lang="nl-BE" dirty="0">
                <a:latin typeface="Coolvetica" pitchFamily="2" charset="0"/>
              </a:rPr>
              <a:t>Je moet de computer doen begrijpen wat je het wil laten doen</a:t>
            </a:r>
          </a:p>
          <a:p>
            <a:pPr lvl="1"/>
            <a:endParaRPr lang="nl-BE" dirty="0">
              <a:latin typeface="Coolvetica" pitchFamily="2" charset="0"/>
            </a:endParaRPr>
          </a:p>
          <a:p>
            <a:r>
              <a:rPr lang="nl-BE" dirty="0">
                <a:latin typeface="Coolvetica" pitchFamily="2" charset="0"/>
              </a:rPr>
              <a:t>Computertaal is niet heilig, enkel een middel.</a:t>
            </a:r>
          </a:p>
          <a:p>
            <a:pPr lvl="1"/>
            <a:endParaRPr lang="nl-BE" dirty="0"/>
          </a:p>
          <a:p>
            <a:endParaRPr lang="nl-BE" sz="2400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BFEE072-9771-47CD-B761-322FACE0E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0A7CD2-307F-4C1C-B4E2-451CD5D9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910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el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latin typeface="+mj-lt"/>
                <a:ea typeface="+mj-ea"/>
                <a:cs typeface="+mj-cs"/>
              </a:rPr>
              <a:t>Computers </a:t>
            </a:r>
            <a:r>
              <a:rPr lang="en-US" sz="4800" kern="1200" dirty="0" err="1">
                <a:latin typeface="+mj-lt"/>
                <a:ea typeface="+mj-ea"/>
                <a:cs typeface="+mj-cs"/>
              </a:rPr>
              <a:t>zijn</a:t>
            </a:r>
            <a:r>
              <a:rPr lang="en-US" sz="4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latin typeface="+mj-lt"/>
                <a:ea typeface="+mj-ea"/>
                <a:cs typeface="+mj-cs"/>
              </a:rPr>
              <a:t>altijd</a:t>
            </a:r>
            <a:r>
              <a:rPr lang="en-US" sz="4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latin typeface="+mj-lt"/>
                <a:ea typeface="+mj-ea"/>
                <a:cs typeface="+mj-cs"/>
              </a:rPr>
              <a:t>dom</a:t>
            </a:r>
            <a:r>
              <a:rPr lang="en-US" sz="4800" kern="1200" dirty="0"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512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593110" y="492573"/>
            <a:ext cx="5674968" cy="5880796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86013A4-2C94-4461-90DB-3F4EA014A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0168C85-0C85-48C4-8F3C-D36F5D3DF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6284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el 1"/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nl-BE" sz="4000" dirty="0"/>
              <a:t>Programmeertalen</a:t>
            </a:r>
          </a:p>
        </p:txBody>
      </p:sp>
      <p:graphicFrame>
        <p:nvGraphicFramePr>
          <p:cNvPr id="47108" name="Tijdelijke aanduiding voor inhoud 2">
            <a:extLst>
              <a:ext uri="{FF2B5EF4-FFF2-40B4-BE49-F238E27FC236}">
                <a16:creationId xmlns:a16="http://schemas.microsoft.com/office/drawing/2014/main" id="{BA91DC75-8E77-4C72-86DD-A78C62D769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4758033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F63DC358-8A19-4C33-B16A-6F89AEC1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E7DD48C-29F0-43F8-A9D4-2AE2CCEDA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8248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lamwenjie.files.wordpress.com/2011/05/ice-frog1.jpg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3" r="-2" b="-2"/>
          <a:stretch/>
        </p:blipFill>
        <p:spPr bwMode="auto">
          <a:xfrm>
            <a:off x="6083786" y="-168318"/>
            <a:ext cx="6261330" cy="3932313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00" r="-2" b="28873"/>
          <a:stretch/>
        </p:blipFill>
        <p:spPr bwMode="auto">
          <a:xfrm>
            <a:off x="6816080" y="3203306"/>
            <a:ext cx="6263640" cy="4215384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nl-BE" sz="4000">
                <a:solidFill>
                  <a:srgbClr val="000000"/>
                </a:solidFill>
              </a:rPr>
              <a:t>Probleem met niet-programmeertalen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04997" y="2272143"/>
            <a:ext cx="4803637" cy="3788830"/>
          </a:xfrm>
        </p:spPr>
        <p:txBody>
          <a:bodyPr anchor="ctr">
            <a:normAutofit/>
          </a:bodyPr>
          <a:lstStyle/>
          <a:p>
            <a:pPr marL="457200" indent="-457200">
              <a:buNone/>
              <a:defRPr/>
            </a:pPr>
            <a:endParaRPr lang="nl-BE" sz="2000">
              <a:solidFill>
                <a:srgbClr val="000000"/>
              </a:solidFill>
            </a:endParaRPr>
          </a:p>
          <a:p>
            <a:pPr marL="457200" indent="-457200">
              <a:buNone/>
              <a:defRPr/>
            </a:pPr>
            <a:r>
              <a:rPr lang="nl-BE" sz="2000">
                <a:solidFill>
                  <a:srgbClr val="000000"/>
                </a:solidFill>
              </a:rPr>
              <a:t>Onze spreektalen bevatten vele dubbelzinnigheden:</a:t>
            </a:r>
          </a:p>
          <a:p>
            <a:pPr marL="457200" lvl="1" indent="-457200">
              <a:buSzPct val="110000"/>
              <a:buNone/>
              <a:defRPr/>
            </a:pPr>
            <a:r>
              <a:rPr lang="nl-BE" sz="2000">
                <a:solidFill>
                  <a:srgbClr val="000000"/>
                </a:solidFill>
              </a:rPr>
              <a:t>	“Wat een koele kikker” </a:t>
            </a:r>
          </a:p>
          <a:p>
            <a:endParaRPr lang="nl-BE" sz="2000">
              <a:solidFill>
                <a:srgbClr val="000000"/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DF2DDA8-484A-4529-BB94-09EC5EDFA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2FE04-99E2-45A5-952D-BA3CED09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135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el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nl-BE" dirty="0"/>
              <a:t>Een goede programmeertaal…</a:t>
            </a:r>
          </a:p>
        </p:txBody>
      </p:sp>
      <p:sp>
        <p:nvSpPr>
          <p:cNvPr id="48131" name="Tijdelijke aanduiding voor inhoud 2"/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nl-BE" dirty="0"/>
              <a:t>Is simpel genoeg om door een computer begrepen te worden</a:t>
            </a:r>
          </a:p>
          <a:p>
            <a:r>
              <a:rPr lang="nl-BE" dirty="0"/>
              <a:t>Reduceert dubbelzinnigheden</a:t>
            </a:r>
          </a:p>
          <a:p>
            <a:pPr>
              <a:buFont typeface="Times" charset="0"/>
              <a:buNone/>
            </a:pPr>
            <a:endParaRPr lang="nl-BE" dirty="0"/>
          </a:p>
          <a:p>
            <a:pPr marL="0" indent="0">
              <a:buNone/>
            </a:pPr>
            <a:r>
              <a:rPr lang="nl-BE" b="1" dirty="0"/>
              <a:t>“De taal op zich is niet zo belangrijk.”</a:t>
            </a:r>
            <a:endParaRPr lang="nl-BE" b="1"/>
          </a:p>
        </p:txBody>
      </p:sp>
      <p:pic>
        <p:nvPicPr>
          <p:cNvPr id="4096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41" r="2" b="831"/>
          <a:stretch/>
        </p:blipFill>
        <p:spPr bwMode="auto">
          <a:xfrm>
            <a:off x="6090613" y="640082"/>
            <a:ext cx="5461724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FDDFE9C-33DD-464F-9523-CDFB585CA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4FD36D9-2CFE-4242-A6ED-00FE680E3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039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nl-BE" sz="4000" dirty="0"/>
              <a:t>Programmeertaal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344C7FF1-B03B-4917-8483-25659F88F3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810732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0424F14-F3E1-4E9C-A6A6-5A0C0532D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5DF7D96-7988-4EDF-AE07-91FD9630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93682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C#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729559" y="4200522"/>
            <a:ext cx="6740685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02BC1FB-B3A2-4089-8C40-0789957F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</p:spTree>
    <p:extLst>
      <p:ext uri="{BB962C8B-B14F-4D97-AF65-F5344CB8AC3E}">
        <p14:creationId xmlns:p14="http://schemas.microsoft.com/office/powerpoint/2010/main" val="4029179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>
              <a:defRPr/>
            </a:pPr>
            <a:r>
              <a:rPr lang="en-US" sz="6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Computers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B6D5374-70E2-4C13-BB6B-1F6AC6459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8F8E5A4-E1D8-48D9-9820-0F87D6576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C38CD0E-2CAF-46A1-878C-C06E7120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9275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nl-BE" dirty="0"/>
              <a:t>De geschiedenis van C#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48930" y="2438400"/>
            <a:ext cx="5807110" cy="3785419"/>
          </a:xfrm>
        </p:spPr>
        <p:txBody>
          <a:bodyPr>
            <a:normAutofit/>
          </a:bodyPr>
          <a:lstStyle/>
          <a:p>
            <a:r>
              <a:rPr lang="nl-BE" dirty="0"/>
              <a:t>Uitspraak: See Sharp</a:t>
            </a:r>
          </a:p>
          <a:p>
            <a:r>
              <a:rPr lang="nl-BE" dirty="0"/>
              <a:t>1960: Algol (</a:t>
            </a:r>
            <a:r>
              <a:rPr lang="nl-BE" dirty="0" err="1"/>
              <a:t>Algoritmic</a:t>
            </a:r>
            <a:r>
              <a:rPr lang="nl-BE" dirty="0"/>
              <a:t> Language)</a:t>
            </a:r>
          </a:p>
          <a:p>
            <a:r>
              <a:rPr lang="nl-BE" dirty="0"/>
              <a:t>1970: C</a:t>
            </a:r>
          </a:p>
          <a:p>
            <a:r>
              <a:rPr lang="nl-BE" dirty="0"/>
              <a:t>1980: C++</a:t>
            </a:r>
          </a:p>
          <a:p>
            <a:r>
              <a:rPr lang="nl-BE" dirty="0"/>
              <a:t>1990: Java</a:t>
            </a:r>
          </a:p>
          <a:p>
            <a:r>
              <a:rPr lang="nl-BE" dirty="0"/>
              <a:t>2002: C#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nl-BE" smtClean="0"/>
              <a:pPr>
                <a:spcAft>
                  <a:spcPts val="600"/>
                </a:spcAft>
              </a:pPr>
              <a:t>30</a:t>
            </a:fld>
            <a:endParaRPr lang="nl-BE"/>
          </a:p>
        </p:txBody>
      </p:sp>
      <p:pic>
        <p:nvPicPr>
          <p:cNvPr id="6" name="Picture 2" descr="Afbeeldingsresultaat voor c sharp joke">
            <a:extLst>
              <a:ext uri="{FF2B5EF4-FFF2-40B4-BE49-F238E27FC236}">
                <a16:creationId xmlns:a16="http://schemas.microsoft.com/office/drawing/2014/main" id="{2BE266F9-F9CA-4EC8-9A27-9C15400FA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5" b="3"/>
          <a:stretch/>
        </p:blipFill>
        <p:spPr bwMode="auto">
          <a:xfrm>
            <a:off x="6090613" y="640082"/>
            <a:ext cx="5461724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3463025-CBE7-4157-91E1-AE34AA2D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</p:spTree>
    <p:extLst>
      <p:ext uri="{BB962C8B-B14F-4D97-AF65-F5344CB8AC3E}">
        <p14:creationId xmlns:p14="http://schemas.microsoft.com/office/powerpoint/2010/main" val="933752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8112" y="6291324"/>
            <a:ext cx="7646640" cy="896964"/>
          </a:xfrm>
        </p:spPr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Bron: http://www.bestprogramminglanguagefor.me/why-learn-c-sharp</a:t>
            </a:r>
            <a:r>
              <a:rPr lang="nl-BE" sz="1800" dirty="0"/>
              <a:t> 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31</a:t>
            </a:fld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5CB78CE-B8BA-4A7F-B668-F50F39FD0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066" y="0"/>
            <a:ext cx="6517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13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Waarom dan niet Java?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600201"/>
            <a:ext cx="5198368" cy="4525963"/>
          </a:xfrm>
        </p:spPr>
        <p:txBody>
          <a:bodyPr>
            <a:normAutofit/>
          </a:bodyPr>
          <a:lstStyle/>
          <a:p>
            <a:r>
              <a:rPr lang="nl-BE" dirty="0"/>
              <a:t>In 2</a:t>
            </a:r>
            <a:r>
              <a:rPr lang="nl-BE" baseline="30000" dirty="0"/>
              <a:t>e</a:t>
            </a:r>
            <a:r>
              <a:rPr lang="nl-BE" dirty="0"/>
              <a:t> jaar schakel je over op </a:t>
            </a:r>
            <a:r>
              <a:rPr lang="nl-BE" dirty="0" err="1"/>
              <a:t>java</a:t>
            </a:r>
            <a:endParaRPr lang="nl-BE" dirty="0"/>
          </a:p>
          <a:p>
            <a:endParaRPr lang="nl-BE" dirty="0"/>
          </a:p>
          <a:p>
            <a:r>
              <a:rPr lang="nl-BE" dirty="0"/>
              <a:t>Voordeel C# in eerste: zeer sterke IDE (Visual Studio) waardoor we kunnen focussen op de taal </a:t>
            </a:r>
            <a:r>
              <a:rPr lang="nl-BE" dirty="0" err="1"/>
              <a:t>ipv</a:t>
            </a:r>
            <a:r>
              <a:rPr lang="nl-BE" dirty="0"/>
              <a:t> de tools</a:t>
            </a:r>
          </a:p>
          <a:p>
            <a:endParaRPr lang="nl-BE" dirty="0"/>
          </a:p>
          <a:p>
            <a:r>
              <a:rPr lang="nl-BE" dirty="0">
                <a:hlinkClick r:id="rId2"/>
              </a:rPr>
              <a:t>http://www.bestprogramminglanguagefor.me/</a:t>
            </a:r>
            <a:r>
              <a:rPr lang="nl-BE" dirty="0"/>
              <a:t> 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32</a:t>
            </a:fld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885" y="1500347"/>
            <a:ext cx="6205140" cy="53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86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09544" y="525687"/>
            <a:ext cx="8229600" cy="1143000"/>
          </a:xfrm>
        </p:spPr>
        <p:txBody>
          <a:bodyPr/>
          <a:lstStyle/>
          <a:p>
            <a:r>
              <a:rPr lang="nl-BE" dirty="0"/>
              <a:t>Waar C#?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atum 3"/>
          <p:cNvSpPr txBox="1">
            <a:spLocks/>
          </p:cNvSpPr>
          <p:nvPr/>
        </p:nvSpPr>
        <p:spPr>
          <a:xfrm>
            <a:off x="246055" y="6261540"/>
            <a:ext cx="4762872" cy="365125"/>
          </a:xfrm>
          <a:prstGeom prst="rect">
            <a:avLst/>
          </a:prstGeom>
        </p:spPr>
        <p:txBody>
          <a:bodyPr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  <p:pic>
        <p:nvPicPr>
          <p:cNvPr id="7" name="Picture 8" descr="http://upload.wikimedia.org/wikipedia/commons/8/8e/WPF_Logo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245" y="3617817"/>
            <a:ext cx="2483110" cy="41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kstvak 10"/>
          <p:cNvSpPr txBox="1"/>
          <p:nvPr/>
        </p:nvSpPr>
        <p:spPr>
          <a:xfrm>
            <a:off x="1081977" y="1874876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b="1" i="1" dirty="0" err="1"/>
              <a:t>Winforms</a:t>
            </a:r>
            <a:endParaRPr lang="nl-BE" sz="3600" b="1" i="1" dirty="0"/>
          </a:p>
        </p:txBody>
      </p:sp>
      <p:pic>
        <p:nvPicPr>
          <p:cNvPr id="2052" name="Picture 4" descr="http://dbgorg00d8r0p.cloudfront.net/wp-content/uploads/2013/06/Azur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3" b="30879"/>
          <a:stretch/>
        </p:blipFill>
        <p:spPr bwMode="auto">
          <a:xfrm>
            <a:off x="6240016" y="2223533"/>
            <a:ext cx="3848390" cy="101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slimbeleggen.net/wp-content/uploads/2014/06/iphon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08154"/>
            <a:ext cx="2129189" cy="148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davy.preuveneers.be/phoneme/public/icon/androi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507" y="4721199"/>
            <a:ext cx="1246519" cy="119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windowscentral.com/sites/wpcentral.com/files/styles/large/public/topic_images/2015/windows-10-logo.jpg?itok=qjFEBQFc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6" b="33894"/>
          <a:stretch/>
        </p:blipFill>
        <p:spPr bwMode="auto">
          <a:xfrm>
            <a:off x="7896200" y="3654949"/>
            <a:ext cx="3551783" cy="73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xamarin">
            <a:extLst>
              <a:ext uri="{FF2B5EF4-FFF2-40B4-BE49-F238E27FC236}">
                <a16:creationId xmlns:a16="http://schemas.microsoft.com/office/drawing/2014/main" id="{54616564-F152-47E0-BC36-B6A096085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54" y="4115441"/>
            <a:ext cx="4608289" cy="193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4BE956-FF4C-477A-966A-EF04AD515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86DBBE8-6C52-4122-9A50-38226954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3972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nl-BE" dirty="0">
                <a:solidFill>
                  <a:schemeClr val="accent1"/>
                </a:solidFill>
              </a:rPr>
              <a:t>.NET omgeving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nl-BE" sz="2400" dirty="0"/>
              <a:t>Integrale component van Windows OS:</a:t>
            </a:r>
          </a:p>
          <a:p>
            <a:pPr lvl="1"/>
            <a:r>
              <a:rPr lang="nl-BE" dirty="0"/>
              <a:t>Runtime omgeving</a:t>
            </a:r>
          </a:p>
          <a:p>
            <a:pPr lvl="1"/>
            <a:r>
              <a:rPr lang="nl-BE" dirty="0"/>
              <a:t>Beveiliging</a:t>
            </a:r>
          </a:p>
          <a:p>
            <a:pPr lvl="1"/>
            <a:r>
              <a:rPr lang="nl-BE" dirty="0"/>
              <a:t>Netwerking</a:t>
            </a:r>
          </a:p>
          <a:p>
            <a:pPr lvl="1"/>
            <a:r>
              <a:rPr lang="nl-BE" dirty="0"/>
              <a:t>Programmeertalen (</a:t>
            </a:r>
            <a:r>
              <a:rPr lang="nl-BE" b="1" dirty="0"/>
              <a:t>C#</a:t>
            </a:r>
            <a:r>
              <a:rPr lang="nl-BE" dirty="0"/>
              <a:t>, C++, VB.NET, F#)</a:t>
            </a:r>
          </a:p>
          <a:p>
            <a:r>
              <a:rPr lang="nl-BE" sz="2400" dirty="0"/>
              <a:t>Veel analogieën met de filosofie van Java:</a:t>
            </a:r>
          </a:p>
          <a:p>
            <a:pPr lvl="1"/>
            <a:r>
              <a:rPr lang="nl-BE" dirty="0"/>
              <a:t>VM, OOP, </a:t>
            </a:r>
            <a:r>
              <a:rPr lang="nl-BE" dirty="0" err="1"/>
              <a:t>Gargage</a:t>
            </a:r>
            <a:r>
              <a:rPr lang="nl-BE" dirty="0"/>
              <a:t> </a:t>
            </a:r>
            <a:r>
              <a:rPr lang="nl-BE" dirty="0" err="1"/>
              <a:t>collection</a:t>
            </a:r>
            <a:r>
              <a:rPr lang="nl-BE" dirty="0"/>
              <a:t>, …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nl-BE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34</a:t>
            </a:fld>
            <a:endParaRPr lang="nl-BE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6A6EE8D-F127-4FA2-81D4-D53254340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</p:spTree>
    <p:extLst>
      <p:ext uri="{BB962C8B-B14F-4D97-AF65-F5344CB8AC3E}">
        <p14:creationId xmlns:p14="http://schemas.microsoft.com/office/powerpoint/2010/main" val="3920028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37A1D-7B30-43AC-B619-0A873933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6DB35C2-94B8-43C3-BCD6-DFD288B67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BC980C8-3788-4035-952D-08AFB3E1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35</a:t>
            </a:fld>
            <a:endParaRPr lang="nl-BE"/>
          </a:p>
        </p:txBody>
      </p:sp>
      <p:pic>
        <p:nvPicPr>
          <p:cNvPr id="2050" name="Picture 2" descr="Image result for dotnet core 2.0">
            <a:extLst>
              <a:ext uri="{FF2B5EF4-FFF2-40B4-BE49-F238E27FC236}">
                <a16:creationId xmlns:a16="http://schemas.microsoft.com/office/drawing/2014/main" id="{A230F3CA-18C8-492F-B334-BC2257B30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00"/>
            <a:ext cx="12192000" cy="657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184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5607E-89C9-4C28-97B0-56914E00A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toekomst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21B3B3-D825-4360-B81C-D935BE8A5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.NET 5 wordt naam voor .NET </a:t>
            </a:r>
            <a:r>
              <a:rPr lang="nl-BE" dirty="0" err="1"/>
              <a:t>Core</a:t>
            </a:r>
            <a:r>
              <a:rPr lang="nl-BE" dirty="0"/>
              <a:t> 3,0 (verschijnt november 2020)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7E5AABD-F2F0-46E8-89BC-7792F36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9A18711-74C1-4547-928A-007FBA80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36</a:t>
            </a:fld>
            <a:endParaRPr lang="nl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D57FA6-FC36-47BF-8023-D2EAAFF24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2236515"/>
            <a:ext cx="8640960" cy="460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634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defRPr/>
            </a:pPr>
            <a:r>
              <a:rPr lang="en-US" sz="5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Hoe </a:t>
            </a:r>
            <a:r>
              <a:rPr lang="en-US" sz="56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wordt</a:t>
            </a:r>
            <a:r>
              <a:rPr lang="en-US" sz="5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een</a:t>
            </a:r>
            <a:r>
              <a:rPr lang="en-US" sz="5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programma</a:t>
            </a:r>
            <a:r>
              <a:rPr lang="en-US" sz="5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gemaakt</a:t>
            </a:r>
            <a:r>
              <a:rPr lang="en-US" sz="5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9155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729559" y="4200522"/>
            <a:ext cx="6740685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Compileren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1D402F3-A58B-4E2C-8F15-F3507463C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194A4A-D59C-4681-BCB4-968017071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7076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C# compiler</a:t>
            </a:r>
          </a:p>
        </p:txBody>
      </p:sp>
      <p:sp>
        <p:nvSpPr>
          <p:cNvPr id="5" name="Rechthoek 4"/>
          <p:cNvSpPr>
            <a:spLocks noChangeArrowheads="1"/>
          </p:cNvSpPr>
          <p:nvPr/>
        </p:nvSpPr>
        <p:spPr bwMode="auto">
          <a:xfrm>
            <a:off x="4972050" y="2312988"/>
            <a:ext cx="2603500" cy="221615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3200"/>
              <a:t>Compiler</a:t>
            </a:r>
          </a:p>
        </p:txBody>
      </p:sp>
      <p:sp>
        <p:nvSpPr>
          <p:cNvPr id="6" name="Rechthoek 5"/>
          <p:cNvSpPr/>
          <p:nvPr/>
        </p:nvSpPr>
        <p:spPr bwMode="auto">
          <a:xfrm>
            <a:off x="3122614" y="2647950"/>
            <a:ext cx="1139825" cy="16129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BE" dirty="0"/>
              <a:t>C# code </a:t>
            </a:r>
          </a:p>
        </p:txBody>
      </p:sp>
      <p:sp>
        <p:nvSpPr>
          <p:cNvPr id="56327" name="PIJL-RECHTS 6"/>
          <p:cNvSpPr>
            <a:spLocks noChangeArrowheads="1"/>
          </p:cNvSpPr>
          <p:nvPr/>
        </p:nvSpPr>
        <p:spPr bwMode="auto">
          <a:xfrm>
            <a:off x="4445001" y="3271839"/>
            <a:ext cx="430213" cy="300037"/>
          </a:xfrm>
          <a:prstGeom prst="rightArrow">
            <a:avLst>
              <a:gd name="adj1" fmla="val 50000"/>
              <a:gd name="adj2" fmla="val 5018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/>
          </a:p>
        </p:txBody>
      </p:sp>
      <p:sp>
        <p:nvSpPr>
          <p:cNvPr id="9" name="Rechthoek 8"/>
          <p:cNvSpPr/>
          <p:nvPr/>
        </p:nvSpPr>
        <p:spPr bwMode="auto">
          <a:xfrm>
            <a:off x="8191500" y="2670175"/>
            <a:ext cx="1536700" cy="16144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BE" dirty="0"/>
              <a:t>Low Level </a:t>
            </a:r>
            <a:r>
              <a:rPr lang="nl-BE" dirty="0" err="1"/>
              <a:t>Instructions</a:t>
            </a:r>
            <a:r>
              <a:rPr lang="nl-BE" dirty="0"/>
              <a:t> (bytecode)</a:t>
            </a:r>
          </a:p>
        </p:txBody>
      </p:sp>
      <p:sp>
        <p:nvSpPr>
          <p:cNvPr id="10" name="PIJL-RECHTS 9"/>
          <p:cNvSpPr>
            <a:spLocks noChangeArrowheads="1"/>
          </p:cNvSpPr>
          <p:nvPr/>
        </p:nvSpPr>
        <p:spPr bwMode="auto">
          <a:xfrm>
            <a:off x="7685088" y="3327400"/>
            <a:ext cx="430212" cy="300038"/>
          </a:xfrm>
          <a:prstGeom prst="rightArrow">
            <a:avLst>
              <a:gd name="adj1" fmla="val 50000"/>
              <a:gd name="adj2" fmla="val 5018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/>
          </a:p>
        </p:txBody>
      </p:sp>
      <p:sp>
        <p:nvSpPr>
          <p:cNvPr id="11" name="U-vormige pijl 10"/>
          <p:cNvSpPr/>
          <p:nvPr/>
        </p:nvSpPr>
        <p:spPr bwMode="auto">
          <a:xfrm flipH="1" flipV="1">
            <a:off x="3476625" y="4605338"/>
            <a:ext cx="2033588" cy="952500"/>
          </a:xfrm>
          <a:prstGeom prst="utur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nl-BE" dirty="0"/>
          </a:p>
        </p:txBody>
      </p:sp>
      <p:sp>
        <p:nvSpPr>
          <p:cNvPr id="12" name="Tekstvak 11"/>
          <p:cNvSpPr txBox="1">
            <a:spLocks noChangeArrowheads="1"/>
          </p:cNvSpPr>
          <p:nvPr/>
        </p:nvSpPr>
        <p:spPr bwMode="auto">
          <a:xfrm>
            <a:off x="3165476" y="5670550"/>
            <a:ext cx="3711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/>
              <a:t>Indien fout in code (compiler error)</a:t>
            </a:r>
          </a:p>
        </p:txBody>
      </p:sp>
      <p:sp>
        <p:nvSpPr>
          <p:cNvPr id="13" name="Rechthoek 12"/>
          <p:cNvSpPr>
            <a:spLocks noChangeArrowheads="1"/>
          </p:cNvSpPr>
          <p:nvPr/>
        </p:nvSpPr>
        <p:spPr bwMode="auto">
          <a:xfrm>
            <a:off x="4969418" y="2312988"/>
            <a:ext cx="2603500" cy="221615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3200" dirty="0"/>
              <a:t>Compiler</a:t>
            </a:r>
          </a:p>
        </p:txBody>
      </p:sp>
      <p:sp>
        <p:nvSpPr>
          <p:cNvPr id="2" name="Rechthoek 1"/>
          <p:cNvSpPr/>
          <p:nvPr/>
        </p:nvSpPr>
        <p:spPr>
          <a:xfrm>
            <a:off x="838200" y="1349157"/>
            <a:ext cx="1135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dirty="0"/>
              <a:t>Compiler: Zet je code (in bijvoorbeeld C#) om naar een uitvoerbaar bestand in een taal die de hardware/OS begrijpt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F80CE7C-C50F-4F63-BB0B-F28766153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6AB282-8582-458D-BA95-D443E107B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91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-1.32316E-6 L 3.88889E-6 -1.32316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9" grpId="0" animBg="1"/>
      <p:bldP spid="10" grpId="0" animBg="1"/>
      <p:bldP spid="12" grpId="0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57" b="1"/>
          <a:stretch/>
        </p:blipFill>
        <p:spPr bwMode="auto">
          <a:xfrm>
            <a:off x="20" y="10"/>
            <a:ext cx="12191980" cy="695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346" name="Titel 1"/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nl-BE" sz="4800">
                <a:solidFill>
                  <a:schemeClr val="tx1">
                    <a:lumMod val="85000"/>
                    <a:lumOff val="15000"/>
                  </a:schemeClr>
                </a:solidFill>
              </a:rPr>
              <a:t>C# programma’s maken</a:t>
            </a:r>
          </a:p>
        </p:txBody>
      </p:sp>
      <p:sp>
        <p:nvSpPr>
          <p:cNvPr id="49155" name="Tijdelijke aanduiding voor inhoud 2"/>
          <p:cNvSpPr>
            <a:spLocks noGrp="1"/>
          </p:cNvSpPr>
          <p:nvPr>
            <p:ph idx="1"/>
          </p:nvPr>
        </p:nvSpPr>
        <p:spPr>
          <a:xfrm>
            <a:off x="4050889" y="2324100"/>
            <a:ext cx="6784259" cy="3875087"/>
          </a:xfrm>
        </p:spPr>
        <p:txBody>
          <a:bodyPr>
            <a:normAutofit/>
          </a:bodyPr>
          <a:lstStyle/>
          <a:p>
            <a:r>
              <a:rPr lang="nl-BE" sz="2400" dirty="0"/>
              <a:t>Microsoft Visual Studio (VS)</a:t>
            </a:r>
          </a:p>
          <a:p>
            <a:pPr lvl="1"/>
            <a:r>
              <a:rPr lang="nl-BE" dirty="0"/>
              <a:t>VS Community: gratis versie</a:t>
            </a:r>
          </a:p>
          <a:p>
            <a:r>
              <a:rPr lang="nl-BE" sz="2400" dirty="0"/>
              <a:t>Echter, ook met een simpele </a:t>
            </a:r>
            <a:r>
              <a:rPr lang="nl-BE" sz="2400" dirty="0" err="1"/>
              <a:t>notepad</a:t>
            </a:r>
            <a:r>
              <a:rPr lang="nl-BE" sz="2400" dirty="0"/>
              <a:t> kan je programmeren.</a:t>
            </a:r>
          </a:p>
          <a:p>
            <a:pPr lvl="1"/>
            <a:r>
              <a:rPr lang="nl-BE" dirty="0"/>
              <a:t>Of als je van SM houdt: VS Code  </a:t>
            </a:r>
          </a:p>
          <a:p>
            <a:pPr lvl="2"/>
            <a:r>
              <a:rPr lang="nl-BE" dirty="0"/>
              <a:t>(</a:t>
            </a:r>
            <a:r>
              <a:rPr lang="nl-BE" dirty="0" err="1"/>
              <a:t>Notepad</a:t>
            </a:r>
            <a:r>
              <a:rPr lang="nl-BE" dirty="0"/>
              <a:t> on </a:t>
            </a:r>
            <a:r>
              <a:rPr lang="nl-BE" dirty="0" err="1"/>
              <a:t>steroids</a:t>
            </a:r>
            <a:r>
              <a:rPr lang="nl-BE" dirty="0"/>
              <a:t>)</a:t>
            </a:r>
          </a:p>
          <a:p>
            <a:r>
              <a:rPr lang="nl-BE" sz="2400" dirty="0"/>
              <a:t>Je hebt gewoon een .NET compiler nodig om je code te kunnen compileren</a:t>
            </a:r>
          </a:p>
          <a:p>
            <a:endParaRPr lang="nl-BE" sz="2400" dirty="0"/>
          </a:p>
          <a:p>
            <a:endParaRPr lang="nl-BE" sz="2400" dirty="0"/>
          </a:p>
          <a:p>
            <a:endParaRPr lang="nl-BE" sz="2400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2B6FFC9-D46E-424A-825D-95E7BF85C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0A9EB71-F2BF-46AC-BF32-D8B4DB6C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679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inhoud 2"/>
          <p:cNvSpPr txBox="1">
            <a:spLocks/>
          </p:cNvSpPr>
          <p:nvPr/>
        </p:nvSpPr>
        <p:spPr bwMode="auto">
          <a:xfrm>
            <a:off x="960983" y="498143"/>
            <a:ext cx="10269613" cy="12789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9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Times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35063" indent="-220663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03363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898650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3558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8130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2702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7274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400" dirty="0">
                <a:latin typeface="+mj-lt"/>
                <a:ea typeface="+mj-ea"/>
                <a:cs typeface="+mj-cs"/>
              </a:rPr>
              <a:t>Wat is </a:t>
            </a:r>
            <a:r>
              <a:rPr lang="en-US" sz="4400" dirty="0" err="1">
                <a:latin typeface="+mj-lt"/>
                <a:ea typeface="+mj-ea"/>
                <a:cs typeface="+mj-cs"/>
              </a:rPr>
              <a:t>een</a:t>
            </a:r>
            <a:r>
              <a:rPr lang="en-US" sz="4400" dirty="0">
                <a:latin typeface="+mj-lt"/>
                <a:ea typeface="+mj-ea"/>
                <a:cs typeface="+mj-cs"/>
              </a:rPr>
              <a:t> computer?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en-US" sz="4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id="{46335EEE-9DF1-40F0-A1B9-41BA1F42E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463" y="2989536"/>
            <a:ext cx="2603386" cy="2603386"/>
          </a:xfrm>
          <a:prstGeom prst="rect">
            <a:avLst/>
          </a:prstGeom>
          <a:effectLst/>
        </p:spPr>
      </p:pic>
      <p:sp>
        <p:nvSpPr>
          <p:cNvPr id="26628" name="Tijdelijke aanduiding voor inhoud 2"/>
          <p:cNvSpPr>
            <a:spLocks noGrp="1"/>
          </p:cNvSpPr>
          <p:nvPr>
            <p:ph idx="1"/>
          </p:nvPr>
        </p:nvSpPr>
        <p:spPr>
          <a:xfrm>
            <a:off x="4389062" y="2944460"/>
            <a:ext cx="6841534" cy="28663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i="1"/>
              <a:t>“</a:t>
            </a:r>
            <a:r>
              <a:rPr lang="en-US" sz="2200"/>
              <a:t>A device which processes information according to instructions it has been given</a:t>
            </a:r>
            <a:r>
              <a:rPr lang="en-US" sz="2200" i="1"/>
              <a:t>” – Rob Miles</a:t>
            </a:r>
          </a:p>
          <a:p>
            <a:endParaRPr lang="en-US" sz="2200" i="1"/>
          </a:p>
          <a:p>
            <a:r>
              <a:rPr lang="en-US" sz="2200" i="1"/>
              <a:t>“</a:t>
            </a:r>
            <a:r>
              <a:rPr lang="en-US" sz="2200"/>
              <a:t>A computer is a general purpose device that can be programmed to carry out a set of arithmetic or logical operations. Since a sequence of operations can be readily changed, the computer can solve more than one kind of problem.</a:t>
            </a:r>
            <a:r>
              <a:rPr lang="en-US" sz="2200" i="1"/>
              <a:t>” -WikiPedia</a:t>
            </a:r>
          </a:p>
          <a:p>
            <a:endParaRPr lang="en-US" sz="2200" i="1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C09F2A65-2057-4FD8-8995-595BD9233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EE56644-EF5B-4859-BFB1-B0AB9D06B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349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el 1"/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nl-BE" sz="2000">
                <a:solidFill>
                  <a:srgbClr val="FFFFFF"/>
                </a:solidFill>
              </a:rPr>
              <a:t>CSharpCompiler  (CSC.exe)</a:t>
            </a:r>
          </a:p>
        </p:txBody>
      </p:sp>
      <p:sp>
        <p:nvSpPr>
          <p:cNvPr id="55299" name="Tijdelijke aanduiding voor inhoud 2"/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endParaRPr lang="nl-BE" sz="1800"/>
          </a:p>
          <a:p>
            <a:endParaRPr lang="nl-BE" sz="1800"/>
          </a:p>
        </p:txBody>
      </p:sp>
      <p:pic>
        <p:nvPicPr>
          <p:cNvPr id="5122" name="Picture 2" descr="http://rthumati.files.wordpress.com/2010/05/compilation-process.jpg?w=584&amp;h=236&amp;h=2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03262"/>
            <a:ext cx="7188199" cy="291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B7369BDA-3B1B-4879-A968-92BF6C0DA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45E7515-CDF4-4287-A4A4-D67728123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14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3074" name="Picture 2" descr="http://i.qkme.me/35ndw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0426"/>
            <a:ext cx="9438690" cy="659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A3A716C-68E1-4BF6-B2D4-055760064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EFD52D3-0EEE-4CAF-9B13-022350FA1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22376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C1CC89C1-DC1E-917B-D25E-69B5776D404F}"/>
              </a:ext>
            </a:extLst>
          </p:cNvPr>
          <p:cNvSpPr/>
          <p:nvPr/>
        </p:nvSpPr>
        <p:spPr>
          <a:xfrm>
            <a:off x="838200" y="5085184"/>
            <a:ext cx="10658400" cy="8640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8E1924-B892-8B5A-7836-BE57C96EF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Meer info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32A4CC-42D6-F95B-C0C5-FF2A05D19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67671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Slides gemaakt door </a:t>
            </a:r>
          </a:p>
          <a:p>
            <a:pPr lvl="1"/>
            <a:r>
              <a:rPr lang="nl-BE" dirty="0"/>
              <a:t>Tim Dams (</a:t>
            </a:r>
            <a:r>
              <a:rPr lang="nl-BE" dirty="0">
                <a:hlinkClick r:id="rId2" action="ppaction://hlinkfile"/>
              </a:rPr>
              <a:t>ziescherp.be</a:t>
            </a:r>
            <a:r>
              <a:rPr lang="nl-BE" dirty="0"/>
              <a:t>), AP Hogeschool opleidingen elektronica-</a:t>
            </a:r>
            <a:r>
              <a:rPr lang="nl-BE" dirty="0" err="1"/>
              <a:t>ict</a:t>
            </a:r>
            <a:r>
              <a:rPr lang="nl-BE" dirty="0"/>
              <a:t> en toegepaste informatica</a:t>
            </a:r>
          </a:p>
          <a:p>
            <a:pPr lvl="1"/>
            <a:endParaRPr lang="nl-BE" dirty="0"/>
          </a:p>
          <a:p>
            <a:r>
              <a:rPr lang="nl-BE" dirty="0"/>
              <a:t>Sommige slides gebaseerd of gekopieerd van slidedecks van:</a:t>
            </a:r>
          </a:p>
          <a:p>
            <a:pPr lvl="1"/>
            <a:r>
              <a:rPr lang="nl-BE" sz="2200" dirty="0"/>
              <a:t>Programmeren in C# door Douglas Bell en Mike Parr (vert. Kris Hermans)</a:t>
            </a:r>
          </a:p>
          <a:p>
            <a:pPr lvl="1"/>
            <a:r>
              <a:rPr lang="nl-BE" sz="2200" dirty="0"/>
              <a:t>Microsoft Visual C# 2015: An </a:t>
            </a:r>
            <a:r>
              <a:rPr lang="nl-BE" sz="2200" dirty="0" err="1"/>
              <a:t>Introduction</a:t>
            </a:r>
            <a:r>
              <a:rPr lang="nl-BE" sz="2200" dirty="0"/>
              <a:t> </a:t>
            </a:r>
            <a:r>
              <a:rPr lang="nl-BE" sz="2200" dirty="0" err="1"/>
              <a:t>to</a:t>
            </a:r>
            <a:r>
              <a:rPr lang="nl-BE" sz="2200" dirty="0"/>
              <a:t> Object-</a:t>
            </a:r>
            <a:r>
              <a:rPr lang="nl-BE" sz="2200" dirty="0" err="1"/>
              <a:t>Oriented</a:t>
            </a:r>
            <a:r>
              <a:rPr lang="nl-BE" sz="2200" dirty="0"/>
              <a:t> Programming door Joyce </a:t>
            </a:r>
            <a:r>
              <a:rPr lang="nl-BE" sz="2200" dirty="0" err="1"/>
              <a:t>Farrell</a:t>
            </a:r>
            <a:endParaRPr lang="nl-BE" sz="2200" dirty="0"/>
          </a:p>
          <a:p>
            <a:pPr lvl="1"/>
            <a:r>
              <a:rPr lang="nl-BE" dirty="0"/>
              <a:t>E.a.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b="1" dirty="0"/>
              <a:t>Slides mogen aangepast worden, op voorwaarde dat deze slide steeds achteraan de slidedeck staat.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C3978F3-3532-3F17-E9AB-E248272BA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69B4E3-C3FC-8575-9CA3-EE3F0673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072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http://2.bp.blogspot.com/_DI-Hcyw-oOs/TDvdCymtOJI/AAAAAAAAAJs/0E3eSk55ioU/s1600/whirlpool-awoe-8548-washing-machine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4" b="2845"/>
          <a:stretch/>
        </p:blipFill>
        <p:spPr bwMode="auto">
          <a:xfrm>
            <a:off x="1" y="1"/>
            <a:ext cx="2970465" cy="338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www.arcadegamesuperstore.com/images/new-releases/diamond-plate-game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3" r="5" b="7088"/>
          <a:stretch/>
        </p:blipFill>
        <p:spPr bwMode="auto">
          <a:xfrm>
            <a:off x="3072956" y="10"/>
            <a:ext cx="2970465" cy="338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demoshop.prohost.be/media/catalog/product/cache/1/image/9df78eab33525d08d6e5fb8d27136e95/a/c/acer-ferrari-3200-notebook-computer-pc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" r="21985" b="2"/>
          <a:stretch/>
        </p:blipFill>
        <p:spPr bwMode="auto">
          <a:xfrm>
            <a:off x="6145909" y="10"/>
            <a:ext cx="2971800" cy="338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us.123rf.com/400wm/400/400/argus456/argus4560805/argus456080500284/3095876-bits-en-bytes-op-een-blauwe-achtergrond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60" b="-2"/>
          <a:stretch/>
        </p:blipFill>
        <p:spPr bwMode="auto">
          <a:xfrm>
            <a:off x="9220200" y="10"/>
            <a:ext cx="2971800" cy="338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wt-distri.com/media/catalog/product/cache/1/image/9df78eab33525d08d6e5fb8d27136e95/a/p/apple-iphone-3G-1_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7" r="7022" b="-2"/>
          <a:stretch/>
        </p:blipFill>
        <p:spPr bwMode="auto">
          <a:xfrm>
            <a:off x="-1017" y="3474720"/>
            <a:ext cx="2970465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13437" y="3668953"/>
            <a:ext cx="5193748" cy="637124"/>
          </a:xfrm>
        </p:spPr>
        <p:txBody>
          <a:bodyPr>
            <a:normAutofit/>
          </a:bodyPr>
          <a:lstStyle/>
          <a:p>
            <a:r>
              <a:rPr lang="nl-BE" sz="3200" dirty="0">
                <a:solidFill>
                  <a:srgbClr val="FFFFFF"/>
                </a:solidFill>
              </a:rPr>
              <a:t>Dit zijn allemaal computers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479648" y="4510585"/>
            <a:ext cx="5366610" cy="1758732"/>
          </a:xfrm>
        </p:spPr>
        <p:txBody>
          <a:bodyPr>
            <a:normAutofit/>
          </a:bodyPr>
          <a:lstStyle/>
          <a:p>
            <a:r>
              <a:rPr lang="nl-BE" sz="1800" dirty="0">
                <a:solidFill>
                  <a:srgbClr val="FFFFFF"/>
                </a:solidFill>
              </a:rPr>
              <a:t>De originele computer:</a:t>
            </a:r>
          </a:p>
        </p:txBody>
      </p:sp>
      <p:pic>
        <p:nvPicPr>
          <p:cNvPr id="3080" name="Picture 8" descr="http://desktopbd.com/images/236492_0_original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5" r="24698" b="4"/>
          <a:stretch/>
        </p:blipFill>
        <p:spPr bwMode="auto">
          <a:xfrm flipH="1">
            <a:off x="3059902" y="3474719"/>
            <a:ext cx="2970466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thumb/b/be/X-4_with_Female_Computer_-_GPN-2000-001932.jpg/220px-X-4_with_Female_Computer_-_GPN-2000-001932.jpg">
            <a:extLst>
              <a:ext uri="{FF2B5EF4-FFF2-40B4-BE49-F238E27FC236}">
                <a16:creationId xmlns:a16="http://schemas.microsoft.com/office/drawing/2014/main" id="{23E362CB-FAEF-43A5-8589-82384FB3E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621" y="4551751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4CE6E5A-A479-4407-AD5B-B4FFA73DB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D3FA6A-597A-44E6-BF9C-A63001BD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065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Spreken met de hardware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46595263"/>
              </p:ext>
            </p:extLst>
          </p:nvPr>
        </p:nvGraphicFramePr>
        <p:xfrm>
          <a:off x="191344" y="1412776"/>
          <a:ext cx="12097344" cy="5328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C22C031D-53FF-4EB7-8DD1-3CCA4D932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CC8BEEC-4B90-4B6B-8BBC-4A1EB7A34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5644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hthoek 4"/>
          <p:cNvSpPr>
            <a:spLocks noChangeArrowheads="1"/>
          </p:cNvSpPr>
          <p:nvPr/>
        </p:nvSpPr>
        <p:spPr bwMode="auto">
          <a:xfrm>
            <a:off x="-990600" y="-971550"/>
            <a:ext cx="12801600" cy="8782050"/>
          </a:xfrm>
          <a:prstGeom prst="rect">
            <a:avLst/>
          </a:prstGeom>
          <a:solidFill>
            <a:srgbClr val="0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sp>
        <p:nvSpPr>
          <p:cNvPr id="2969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chemeClr val="bg1"/>
                </a:solidFill>
              </a:rPr>
              <a:t>Assembler</a:t>
            </a:r>
          </a:p>
        </p:txBody>
      </p:sp>
      <p:sp>
        <p:nvSpPr>
          <p:cNvPr id="29700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ASM</a:t>
            </a:r>
          </a:p>
        </p:txBody>
      </p:sp>
      <p:sp>
        <p:nvSpPr>
          <p:cNvPr id="29701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8042275" y="6470650"/>
            <a:ext cx="2406650" cy="3127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nl-NL"/>
              <a:t>© </a:t>
            </a:r>
            <a:r>
              <a:rPr lang="nl-NL" b="1"/>
              <a:t>artesis</a:t>
            </a:r>
            <a:r>
              <a:rPr lang="nl-NL"/>
              <a:t> 2010 | </a:t>
            </a:r>
            <a:fld id="{FA2974BD-DA48-4373-87EA-4C822478ADBC}" type="slidenum">
              <a:rPr lang="nl-NL" smtClean="0"/>
              <a:pPr/>
              <a:t>7</a:t>
            </a:fld>
            <a:endParaRPr lang="nl-NL"/>
          </a:p>
        </p:txBody>
      </p:sp>
      <p:pic>
        <p:nvPicPr>
          <p:cNvPr id="297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"/>
            <a:ext cx="6019800" cy="691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FBCDC11D-BC14-4987-A178-0DE86A92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</p:spTree>
    <p:extLst>
      <p:ext uri="{BB962C8B-B14F-4D97-AF65-F5344CB8AC3E}">
        <p14:creationId xmlns:p14="http://schemas.microsoft.com/office/powerpoint/2010/main" val="2743311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36AD5-0630-4F81-AC6F-405115AD9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latin typeface="+mj-lt"/>
                <a:ea typeface="+mj-ea"/>
                <a:cs typeface="+mj-cs"/>
              </a:rPr>
              <a:t>At the bottom there is always hardware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C63FBC78-AFD1-4BD3-AEED-5460648E250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9927" y="492573"/>
            <a:ext cx="5701335" cy="5880796"/>
          </a:xfrm>
          <a:prstGeom prst="rect">
            <a:avLst/>
          </a:prstGeom>
          <a:solidFill>
            <a:srgbClr val="FFFFFF">
              <a:shade val="8500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6472A70-03A3-4CA4-B824-A83001CC3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DCF4294-C8BF-4748-8BF0-427240E5E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</p:spTree>
    <p:extLst>
      <p:ext uri="{BB962C8B-B14F-4D97-AF65-F5344CB8AC3E}">
        <p14:creationId xmlns:p14="http://schemas.microsoft.com/office/powerpoint/2010/main" val="148748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61A61C-1AEF-47AE-97C5-7834BDE70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Data </a:t>
            </a:r>
            <a:r>
              <a:rPr lang="nl-BE" dirty="0" err="1"/>
              <a:t>vs</a:t>
            </a:r>
            <a:r>
              <a:rPr lang="nl-BE" dirty="0"/>
              <a:t> Information</a:t>
            </a:r>
          </a:p>
        </p:txBody>
      </p:sp>
      <p:graphicFrame>
        <p:nvGraphicFramePr>
          <p:cNvPr id="7" name="Tijdelijke aanduiding voor inhoud 2">
            <a:extLst>
              <a:ext uri="{FF2B5EF4-FFF2-40B4-BE49-F238E27FC236}">
                <a16:creationId xmlns:a16="http://schemas.microsoft.com/office/drawing/2014/main" id="{4BE2112B-14B3-4D65-B0FB-B55128EEE1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15838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F6F0807-9BE3-45E6-A0C5-03905865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nl-BE" smtClean="0"/>
              <a:pPr>
                <a:spcAft>
                  <a:spcPts val="600"/>
                </a:spcAft>
              </a:pPr>
              <a:t>9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FA538CD-76BC-4CA8-AF94-9CDE8AF6C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</p:spTree>
    <p:extLst>
      <p:ext uri="{BB962C8B-B14F-4D97-AF65-F5344CB8AC3E}">
        <p14:creationId xmlns:p14="http://schemas.microsoft.com/office/powerpoint/2010/main" val="630801515"/>
      </p:ext>
    </p:extLst>
  </p:cSld>
  <p:clrMapOvr>
    <a:masterClrMapping/>
  </p:clrMapOvr>
</p:sld>
</file>

<file path=ppt/theme/theme1.xml><?xml version="1.0" encoding="utf-8"?>
<a:theme xmlns:a="http://schemas.openxmlformats.org/drawingml/2006/main" name="ziesche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angepast 1">
      <a:majorFont>
        <a:latin typeface="Archivo Narrow"/>
        <a:ea typeface=""/>
        <a:cs typeface=""/>
      </a:majorFont>
      <a:minorFont>
        <a:latin typeface="Blogger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iescherp" id="{0FFE8E02-B18F-4934-88AF-BF21DD0DB3DF}" vid="{540FFF4D-EE73-429F-8466-D15EC88D756F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ziescherp</Template>
  <TotalTime>108</TotalTime>
  <Words>1222</Words>
  <Application>Microsoft Office PowerPoint</Application>
  <PresentationFormat>Breedbeeld</PresentationFormat>
  <Paragraphs>278</Paragraphs>
  <Slides>42</Slides>
  <Notes>6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42</vt:i4>
      </vt:variant>
    </vt:vector>
  </HeadingPairs>
  <TitlesOfParts>
    <vt:vector size="50" baseType="lpstr">
      <vt:lpstr>Times</vt:lpstr>
      <vt:lpstr>Coolvetica</vt:lpstr>
      <vt:lpstr>Consolas</vt:lpstr>
      <vt:lpstr>Blogger Sans</vt:lpstr>
      <vt:lpstr>Arial</vt:lpstr>
      <vt:lpstr>Archivo Narrow</vt:lpstr>
      <vt:lpstr>Calibri</vt:lpstr>
      <vt:lpstr>ziescherp</vt:lpstr>
      <vt:lpstr>Wat is programmeren?</vt:lpstr>
      <vt:lpstr>In dit hoofdstuk …</vt:lpstr>
      <vt:lpstr>Computers</vt:lpstr>
      <vt:lpstr>PowerPoint-presentatie</vt:lpstr>
      <vt:lpstr>Dit zijn allemaal computers</vt:lpstr>
      <vt:lpstr>Spreken met de hardware</vt:lpstr>
      <vt:lpstr>Assembler</vt:lpstr>
      <vt:lpstr>At the bottom there is always hardware</vt:lpstr>
      <vt:lpstr>Data vs Information</vt:lpstr>
      <vt:lpstr>Opgelet:</vt:lpstr>
      <vt:lpstr>Data en informatie voorbeeld</vt:lpstr>
      <vt:lpstr>Programmeren</vt:lpstr>
      <vt:lpstr>Wat is een programma?</vt:lpstr>
      <vt:lpstr>Computer  == DDV</vt:lpstr>
      <vt:lpstr>Computer  == DDV</vt:lpstr>
      <vt:lpstr>Famous computer errors</vt:lpstr>
      <vt:lpstr>Hardware en software</vt:lpstr>
      <vt:lpstr>Niet enkel programmeren…</vt:lpstr>
      <vt:lpstr>Programmeren= algoritmes schrijven</vt:lpstr>
      <vt:lpstr>Algoritme</vt:lpstr>
      <vt:lpstr>Onderdelen van een algoritme</vt:lpstr>
      <vt:lpstr>PowerPoint-presentatie</vt:lpstr>
      <vt:lpstr>Wanneer programmeren</vt:lpstr>
      <vt:lpstr>Computers zijn altijd dom!</vt:lpstr>
      <vt:lpstr>Programmeertalen</vt:lpstr>
      <vt:lpstr>Probleem met niet-programmeertalen</vt:lpstr>
      <vt:lpstr>Een goede programmeertaal…</vt:lpstr>
      <vt:lpstr>Programmeertaal</vt:lpstr>
      <vt:lpstr>C#</vt:lpstr>
      <vt:lpstr>De geschiedenis van C#</vt:lpstr>
      <vt:lpstr>PowerPoint-presentatie</vt:lpstr>
      <vt:lpstr>Waarom dan niet Java?</vt:lpstr>
      <vt:lpstr>Waar C#?</vt:lpstr>
      <vt:lpstr>.NET omgeving </vt:lpstr>
      <vt:lpstr>PowerPoint-presentatie</vt:lpstr>
      <vt:lpstr>De toekomst</vt:lpstr>
      <vt:lpstr>Hoe wordt een programma gemaakt?</vt:lpstr>
      <vt:lpstr>C# compiler</vt:lpstr>
      <vt:lpstr>C# programma’s maken</vt:lpstr>
      <vt:lpstr>CSharpCompiler  (CSC.exe)</vt:lpstr>
      <vt:lpstr>PowerPoint-presentatie</vt:lpstr>
      <vt:lpstr>Meer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 essentie van C#</dc:title>
  <dc:creator>Tim Dams</dc:creator>
  <cp:lastModifiedBy>Tim Dams</cp:lastModifiedBy>
  <cp:revision>26</cp:revision>
  <dcterms:created xsi:type="dcterms:W3CDTF">2018-09-25T11:23:17Z</dcterms:created>
  <dcterms:modified xsi:type="dcterms:W3CDTF">2023-09-26T10:27:18Z</dcterms:modified>
</cp:coreProperties>
</file>